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79" r:id="rId2"/>
    <p:sldId id="309" r:id="rId3"/>
    <p:sldId id="315" r:id="rId4"/>
    <p:sldId id="317" r:id="rId5"/>
    <p:sldId id="318" r:id="rId6"/>
    <p:sldId id="319" r:id="rId7"/>
    <p:sldId id="320" r:id="rId8"/>
    <p:sldId id="322" r:id="rId9"/>
    <p:sldId id="321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3"/>
    </p:embeddedFont>
    <p:embeddedFont>
      <p:font typeface="Cambria Math" panose="02040503050406030204" pitchFamily="18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hy5nxnATgMoCOGV3ARYra+CxDx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DE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2EA135-FF37-4250-AE20-F5384D1269B5}" v="147" dt="2025-11-20T18:51:15.563"/>
  </p1510:revLst>
</p1510:revInfo>
</file>

<file path=ppt/tableStyles.xml><?xml version="1.0" encoding="utf-8"?>
<a:tblStyleLst xmlns:a="http://schemas.openxmlformats.org/drawingml/2006/main" def="{3F83A161-F018-450C-8C74-550FE90D2DAF}">
  <a:tblStyle styleId="{3F83A161-F018-450C-8C74-550FE90D2D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798205-3320-4BAB-A025-7DCF17E42A7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406B517-349B-424C-8ABE-6FF9AA963351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94616" autoAdjust="0"/>
  </p:normalViewPr>
  <p:slideViewPr>
    <p:cSldViewPr snapToGrid="0">
      <p:cViewPr>
        <p:scale>
          <a:sx n="150" d="100"/>
          <a:sy n="150" d="100"/>
        </p:scale>
        <p:origin x="534" y="-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fonso Costa Henrique" userId="9e9b3605-668d-4dee-84b0-1f1bc75cfc02" providerId="ADAL" clId="{7CD367E2-7DB3-44AE-B921-A04E1B4C1019}"/>
    <pc:docChg chg="undo custSel addSld delSld modSld sldOrd">
      <pc:chgData name="Afonso Costa Henrique" userId="9e9b3605-668d-4dee-84b0-1f1bc75cfc02" providerId="ADAL" clId="{7CD367E2-7DB3-44AE-B921-A04E1B4C1019}" dt="2025-11-20T18:52:18.834" v="1874" actId="20577"/>
      <pc:docMkLst>
        <pc:docMk/>
      </pc:docMkLst>
      <pc:sldChg chg="delSp del mod">
        <pc:chgData name="Afonso Costa Henrique" userId="9e9b3605-668d-4dee-84b0-1f1bc75cfc02" providerId="ADAL" clId="{7CD367E2-7DB3-44AE-B921-A04E1B4C1019}" dt="2025-11-20T16:27:27.759" v="173" actId="2696"/>
        <pc:sldMkLst>
          <pc:docMk/>
          <pc:sldMk cId="2698657949" sldId="301"/>
        </pc:sldMkLst>
        <pc:spChg chg="del">
          <ac:chgData name="Afonso Costa Henrique" userId="9e9b3605-668d-4dee-84b0-1f1bc75cfc02" providerId="ADAL" clId="{7CD367E2-7DB3-44AE-B921-A04E1B4C1019}" dt="2025-11-20T11:03:04.353" v="32" actId="21"/>
          <ac:spMkLst>
            <pc:docMk/>
            <pc:sldMk cId="2698657949" sldId="301"/>
            <ac:spMk id="9" creationId="{C3CF0163-5EB4-DE1C-8A19-02587FE23204}"/>
          </ac:spMkLst>
        </pc:spChg>
        <pc:picChg chg="del">
          <ac:chgData name="Afonso Costa Henrique" userId="9e9b3605-668d-4dee-84b0-1f1bc75cfc02" providerId="ADAL" clId="{7CD367E2-7DB3-44AE-B921-A04E1B4C1019}" dt="2025-11-20T11:01:27.640" v="16" actId="21"/>
          <ac:picMkLst>
            <pc:docMk/>
            <pc:sldMk cId="2698657949" sldId="301"/>
            <ac:picMk id="5" creationId="{E29087FF-F85C-2F52-8603-A078B26DA566}"/>
          </ac:picMkLst>
        </pc:picChg>
        <pc:picChg chg="del">
          <ac:chgData name="Afonso Costa Henrique" userId="9e9b3605-668d-4dee-84b0-1f1bc75cfc02" providerId="ADAL" clId="{7CD367E2-7DB3-44AE-B921-A04E1B4C1019}" dt="2025-11-20T11:03:04.353" v="32" actId="21"/>
          <ac:picMkLst>
            <pc:docMk/>
            <pc:sldMk cId="2698657949" sldId="301"/>
            <ac:picMk id="8" creationId="{79BF5668-4A4B-6394-5C9C-746AA5E5F03A}"/>
          </ac:picMkLst>
        </pc:picChg>
        <pc:picChg chg="del">
          <ac:chgData name="Afonso Costa Henrique" userId="9e9b3605-668d-4dee-84b0-1f1bc75cfc02" providerId="ADAL" clId="{7CD367E2-7DB3-44AE-B921-A04E1B4C1019}" dt="2025-11-20T11:03:04.353" v="32" actId="21"/>
          <ac:picMkLst>
            <pc:docMk/>
            <pc:sldMk cId="2698657949" sldId="301"/>
            <ac:picMk id="11" creationId="{FCDAD351-0C8C-AA39-003F-04D9ECEB93B6}"/>
          </ac:picMkLst>
        </pc:picChg>
      </pc:sldChg>
      <pc:sldChg chg="del">
        <pc:chgData name="Afonso Costa Henrique" userId="9e9b3605-668d-4dee-84b0-1f1bc75cfc02" providerId="ADAL" clId="{7CD367E2-7DB3-44AE-B921-A04E1B4C1019}" dt="2025-11-20T16:27:27.759" v="173" actId="2696"/>
        <pc:sldMkLst>
          <pc:docMk/>
          <pc:sldMk cId="3698381813" sldId="302"/>
        </pc:sldMkLst>
      </pc:sldChg>
      <pc:sldChg chg="del">
        <pc:chgData name="Afonso Costa Henrique" userId="9e9b3605-668d-4dee-84b0-1f1bc75cfc02" providerId="ADAL" clId="{7CD367E2-7DB3-44AE-B921-A04E1B4C1019}" dt="2025-11-20T16:27:27.759" v="173" actId="2696"/>
        <pc:sldMkLst>
          <pc:docMk/>
          <pc:sldMk cId="1342365654" sldId="303"/>
        </pc:sldMkLst>
      </pc:sldChg>
      <pc:sldChg chg="del">
        <pc:chgData name="Afonso Costa Henrique" userId="9e9b3605-668d-4dee-84b0-1f1bc75cfc02" providerId="ADAL" clId="{7CD367E2-7DB3-44AE-B921-A04E1B4C1019}" dt="2025-11-20T16:27:27.759" v="173" actId="2696"/>
        <pc:sldMkLst>
          <pc:docMk/>
          <pc:sldMk cId="2608406964" sldId="304"/>
        </pc:sldMkLst>
      </pc:sldChg>
      <pc:sldChg chg="del">
        <pc:chgData name="Afonso Costa Henrique" userId="9e9b3605-668d-4dee-84b0-1f1bc75cfc02" providerId="ADAL" clId="{7CD367E2-7DB3-44AE-B921-A04E1B4C1019}" dt="2025-11-20T16:27:27.759" v="173" actId="2696"/>
        <pc:sldMkLst>
          <pc:docMk/>
          <pc:sldMk cId="2388691308" sldId="305"/>
        </pc:sldMkLst>
      </pc:sldChg>
      <pc:sldChg chg="del">
        <pc:chgData name="Afonso Costa Henrique" userId="9e9b3605-668d-4dee-84b0-1f1bc75cfc02" providerId="ADAL" clId="{7CD367E2-7DB3-44AE-B921-A04E1B4C1019}" dt="2025-11-20T16:27:27.759" v="173" actId="2696"/>
        <pc:sldMkLst>
          <pc:docMk/>
          <pc:sldMk cId="3863565425" sldId="306"/>
        </pc:sldMkLst>
      </pc:sldChg>
      <pc:sldChg chg="del">
        <pc:chgData name="Afonso Costa Henrique" userId="9e9b3605-668d-4dee-84b0-1f1bc75cfc02" providerId="ADAL" clId="{7CD367E2-7DB3-44AE-B921-A04E1B4C1019}" dt="2025-11-20T16:27:27.759" v="173" actId="2696"/>
        <pc:sldMkLst>
          <pc:docMk/>
          <pc:sldMk cId="577716177" sldId="307"/>
        </pc:sldMkLst>
      </pc:sldChg>
      <pc:sldChg chg="modSp del mod">
        <pc:chgData name="Afonso Costa Henrique" userId="9e9b3605-668d-4dee-84b0-1f1bc75cfc02" providerId="ADAL" clId="{7CD367E2-7DB3-44AE-B921-A04E1B4C1019}" dt="2025-11-20T17:56:59.914" v="1351" actId="2696"/>
        <pc:sldMkLst>
          <pc:docMk/>
          <pc:sldMk cId="3762264329" sldId="308"/>
        </pc:sldMkLst>
        <pc:grpChg chg="mod">
          <ac:chgData name="Afonso Costa Henrique" userId="9e9b3605-668d-4dee-84b0-1f1bc75cfc02" providerId="ADAL" clId="{7CD367E2-7DB3-44AE-B921-A04E1B4C1019}" dt="2025-11-20T16:36:01.015" v="199" actId="14100"/>
          <ac:grpSpMkLst>
            <pc:docMk/>
            <pc:sldMk cId="3762264329" sldId="308"/>
            <ac:grpSpMk id="19" creationId="{0E139955-27B5-3548-839C-7C026FCFAEA8}"/>
          </ac:grpSpMkLst>
        </pc:grpChg>
      </pc:sldChg>
      <pc:sldChg chg="del">
        <pc:chgData name="Afonso Costa Henrique" userId="9e9b3605-668d-4dee-84b0-1f1bc75cfc02" providerId="ADAL" clId="{7CD367E2-7DB3-44AE-B921-A04E1B4C1019}" dt="2025-11-20T16:27:27.759" v="173" actId="2696"/>
        <pc:sldMkLst>
          <pc:docMk/>
          <pc:sldMk cId="38487546" sldId="310"/>
        </pc:sldMkLst>
      </pc:sldChg>
      <pc:sldChg chg="del">
        <pc:chgData name="Afonso Costa Henrique" userId="9e9b3605-668d-4dee-84b0-1f1bc75cfc02" providerId="ADAL" clId="{7CD367E2-7DB3-44AE-B921-A04E1B4C1019}" dt="2025-11-20T16:27:27.759" v="173" actId="2696"/>
        <pc:sldMkLst>
          <pc:docMk/>
          <pc:sldMk cId="1266357624" sldId="311"/>
        </pc:sldMkLst>
      </pc:sldChg>
      <pc:sldChg chg="del">
        <pc:chgData name="Afonso Costa Henrique" userId="9e9b3605-668d-4dee-84b0-1f1bc75cfc02" providerId="ADAL" clId="{7CD367E2-7DB3-44AE-B921-A04E1B4C1019}" dt="2025-11-20T17:56:59.914" v="1351" actId="2696"/>
        <pc:sldMkLst>
          <pc:docMk/>
          <pc:sldMk cId="823646432" sldId="312"/>
        </pc:sldMkLst>
      </pc:sldChg>
      <pc:sldChg chg="del">
        <pc:chgData name="Afonso Costa Henrique" userId="9e9b3605-668d-4dee-84b0-1f1bc75cfc02" providerId="ADAL" clId="{7CD367E2-7DB3-44AE-B921-A04E1B4C1019}" dt="2025-11-20T17:56:59.914" v="1351" actId="2696"/>
        <pc:sldMkLst>
          <pc:docMk/>
          <pc:sldMk cId="3465196352" sldId="313"/>
        </pc:sldMkLst>
      </pc:sldChg>
      <pc:sldChg chg="del">
        <pc:chgData name="Afonso Costa Henrique" userId="9e9b3605-668d-4dee-84b0-1f1bc75cfc02" providerId="ADAL" clId="{7CD367E2-7DB3-44AE-B921-A04E1B4C1019}" dt="2025-11-20T17:56:59.914" v="1351" actId="2696"/>
        <pc:sldMkLst>
          <pc:docMk/>
          <pc:sldMk cId="3779548619" sldId="314"/>
        </pc:sldMkLst>
      </pc:sldChg>
      <pc:sldChg chg="modSp mod">
        <pc:chgData name="Afonso Costa Henrique" userId="9e9b3605-668d-4dee-84b0-1f1bc75cfc02" providerId="ADAL" clId="{7CD367E2-7DB3-44AE-B921-A04E1B4C1019}" dt="2025-11-20T11:00:13.245" v="14" actId="1076"/>
        <pc:sldMkLst>
          <pc:docMk/>
          <pc:sldMk cId="2720051360" sldId="317"/>
        </pc:sldMkLst>
        <pc:spChg chg="mod">
          <ac:chgData name="Afonso Costa Henrique" userId="9e9b3605-668d-4dee-84b0-1f1bc75cfc02" providerId="ADAL" clId="{7CD367E2-7DB3-44AE-B921-A04E1B4C1019}" dt="2025-11-20T11:00:13.245" v="14" actId="1076"/>
          <ac:spMkLst>
            <pc:docMk/>
            <pc:sldMk cId="2720051360" sldId="317"/>
            <ac:spMk id="16" creationId="{BD9AF7EC-8EE5-89A5-E52E-C51A5161048D}"/>
          </ac:spMkLst>
        </pc:spChg>
      </pc:sldChg>
      <pc:sldChg chg="addSp delSp modSp mod addAnim delAnim modAnim">
        <pc:chgData name="Afonso Costa Henrique" userId="9e9b3605-668d-4dee-84b0-1f1bc75cfc02" providerId="ADAL" clId="{7CD367E2-7DB3-44AE-B921-A04E1B4C1019}" dt="2025-11-20T11:02:13.376" v="27" actId="115"/>
        <pc:sldMkLst>
          <pc:docMk/>
          <pc:sldMk cId="3552980879" sldId="318"/>
        </pc:sldMkLst>
        <pc:spChg chg="del">
          <ac:chgData name="Afonso Costa Henrique" userId="9e9b3605-668d-4dee-84b0-1f1bc75cfc02" providerId="ADAL" clId="{7CD367E2-7DB3-44AE-B921-A04E1B4C1019}" dt="2025-11-20T10:58:39.197" v="1" actId="478"/>
          <ac:spMkLst>
            <pc:docMk/>
            <pc:sldMk cId="3552980879" sldId="318"/>
            <ac:spMk id="7" creationId="{CCE54248-6957-029A-3799-503DC67137B9}"/>
          </ac:spMkLst>
        </pc:spChg>
        <pc:spChg chg="add mod">
          <ac:chgData name="Afonso Costa Henrique" userId="9e9b3605-668d-4dee-84b0-1f1bc75cfc02" providerId="ADAL" clId="{7CD367E2-7DB3-44AE-B921-A04E1B4C1019}" dt="2025-11-20T11:02:13.376" v="27" actId="115"/>
          <ac:spMkLst>
            <pc:docMk/>
            <pc:sldMk cId="3552980879" sldId="318"/>
            <ac:spMk id="10" creationId="{210A9231-D08C-9904-0EF8-D02EF667D7F0}"/>
          </ac:spMkLst>
        </pc:spChg>
        <pc:picChg chg="del">
          <ac:chgData name="Afonso Costa Henrique" userId="9e9b3605-668d-4dee-84b0-1f1bc75cfc02" providerId="ADAL" clId="{7CD367E2-7DB3-44AE-B921-A04E1B4C1019}" dt="2025-11-20T10:58:36.263" v="0" actId="478"/>
          <ac:picMkLst>
            <pc:docMk/>
            <pc:sldMk cId="3552980879" sldId="318"/>
            <ac:picMk id="2" creationId="{E61C0CCB-3CD0-13A7-DB8D-18A2253C66C9}"/>
          </ac:picMkLst>
        </pc:picChg>
        <pc:picChg chg="add del mod">
          <ac:chgData name="Afonso Costa Henrique" userId="9e9b3605-668d-4dee-84b0-1f1bc75cfc02" providerId="ADAL" clId="{7CD367E2-7DB3-44AE-B921-A04E1B4C1019}" dt="2025-11-20T11:01:33.503" v="18" actId="478"/>
          <ac:picMkLst>
            <pc:docMk/>
            <pc:sldMk cId="3552980879" sldId="318"/>
            <ac:picMk id="8" creationId="{1717EE0D-9A27-BF09-6DD3-4A77F8A39D0F}"/>
          </ac:picMkLst>
        </pc:picChg>
        <pc:picChg chg="add del mod">
          <ac:chgData name="Afonso Costa Henrique" userId="9e9b3605-668d-4dee-84b0-1f1bc75cfc02" providerId="ADAL" clId="{7CD367E2-7DB3-44AE-B921-A04E1B4C1019}" dt="2025-11-20T11:01:32.313" v="17" actId="478"/>
          <ac:picMkLst>
            <pc:docMk/>
            <pc:sldMk cId="3552980879" sldId="318"/>
            <ac:picMk id="11" creationId="{ADCCB436-A08C-75C7-E4E6-3404F5D14C30}"/>
          </ac:picMkLst>
        </pc:picChg>
        <pc:picChg chg="add mod">
          <ac:chgData name="Afonso Costa Henrique" userId="9e9b3605-668d-4dee-84b0-1f1bc75cfc02" providerId="ADAL" clId="{7CD367E2-7DB3-44AE-B921-A04E1B4C1019}" dt="2025-11-20T11:02:06.440" v="25" actId="1076"/>
          <ac:picMkLst>
            <pc:docMk/>
            <pc:sldMk cId="3552980879" sldId="318"/>
            <ac:picMk id="12" creationId="{E29087FF-F85C-2F52-8603-A078B26DA566}"/>
          </ac:picMkLst>
        </pc:picChg>
      </pc:sldChg>
      <pc:sldChg chg="addSp delSp modSp add mod">
        <pc:chgData name="Afonso Costa Henrique" userId="9e9b3605-668d-4dee-84b0-1f1bc75cfc02" providerId="ADAL" clId="{7CD367E2-7DB3-44AE-B921-A04E1B4C1019}" dt="2025-11-20T11:02:34.020" v="31"/>
        <pc:sldMkLst>
          <pc:docMk/>
          <pc:sldMk cId="4227761470" sldId="319"/>
        </pc:sldMkLst>
        <pc:spChg chg="add del mod">
          <ac:chgData name="Afonso Costa Henrique" userId="9e9b3605-668d-4dee-84b0-1f1bc75cfc02" providerId="ADAL" clId="{7CD367E2-7DB3-44AE-B921-A04E1B4C1019}" dt="2025-11-20T11:02:33.638" v="30" actId="478"/>
          <ac:spMkLst>
            <pc:docMk/>
            <pc:sldMk cId="4227761470" sldId="319"/>
            <ac:spMk id="2" creationId="{67CF356E-5F96-49F0-8DCC-565DAFFF926D}"/>
          </ac:spMkLst>
        </pc:spChg>
        <pc:spChg chg="add mod">
          <ac:chgData name="Afonso Costa Henrique" userId="9e9b3605-668d-4dee-84b0-1f1bc75cfc02" providerId="ADAL" clId="{7CD367E2-7DB3-44AE-B921-A04E1B4C1019}" dt="2025-11-20T11:02:34.020" v="31"/>
          <ac:spMkLst>
            <pc:docMk/>
            <pc:sldMk cId="4227761470" sldId="319"/>
            <ac:spMk id="7" creationId="{BCCE7AAE-18A7-B46C-4D16-DD1BBE9464E5}"/>
          </ac:spMkLst>
        </pc:spChg>
        <pc:spChg chg="del">
          <ac:chgData name="Afonso Costa Henrique" userId="9e9b3605-668d-4dee-84b0-1f1bc75cfc02" providerId="ADAL" clId="{7CD367E2-7DB3-44AE-B921-A04E1B4C1019}" dt="2025-11-20T11:02:25.550" v="28" actId="478"/>
          <ac:spMkLst>
            <pc:docMk/>
            <pc:sldMk cId="4227761470" sldId="319"/>
            <ac:spMk id="10" creationId="{DCF76B95-AC90-9742-04D7-E9A203BBFF8D}"/>
          </ac:spMkLst>
        </pc:spChg>
      </pc:sldChg>
      <pc:sldChg chg="addSp delSp modSp add mod addAnim delAnim modAnim">
        <pc:chgData name="Afonso Costa Henrique" userId="9e9b3605-668d-4dee-84b0-1f1bc75cfc02" providerId="ADAL" clId="{7CD367E2-7DB3-44AE-B921-A04E1B4C1019}" dt="2025-11-20T16:22:27.378" v="171"/>
        <pc:sldMkLst>
          <pc:docMk/>
          <pc:sldMk cId="2126393843" sldId="320"/>
        </pc:sldMkLst>
        <pc:spChg chg="add mod">
          <ac:chgData name="Afonso Costa Henrique" userId="9e9b3605-668d-4dee-84b0-1f1bc75cfc02" providerId="ADAL" clId="{7CD367E2-7DB3-44AE-B921-A04E1B4C1019}" dt="2025-11-20T11:08:09.119" v="98" actId="1035"/>
          <ac:spMkLst>
            <pc:docMk/>
            <pc:sldMk cId="2126393843" sldId="320"/>
            <ac:spMk id="10" creationId="{C3CF0163-5EB4-DE1C-8A19-02587FE23204}"/>
          </ac:spMkLst>
        </pc:spChg>
        <pc:picChg chg="add mod">
          <ac:chgData name="Afonso Costa Henrique" userId="9e9b3605-668d-4dee-84b0-1f1bc75cfc02" providerId="ADAL" clId="{7CD367E2-7DB3-44AE-B921-A04E1B4C1019}" dt="2025-11-20T11:08:09.119" v="98" actId="1035"/>
          <ac:picMkLst>
            <pc:docMk/>
            <pc:sldMk cId="2126393843" sldId="320"/>
            <ac:picMk id="2" creationId="{79BF5668-4A4B-6394-5C9C-746AA5E5F03A}"/>
          </ac:picMkLst>
        </pc:picChg>
        <pc:picChg chg="del">
          <ac:chgData name="Afonso Costa Henrique" userId="9e9b3605-668d-4dee-84b0-1f1bc75cfc02" providerId="ADAL" clId="{7CD367E2-7DB3-44AE-B921-A04E1B4C1019}" dt="2025-11-20T11:03:22.005" v="35" actId="478"/>
          <ac:picMkLst>
            <pc:docMk/>
            <pc:sldMk cId="2126393843" sldId="320"/>
            <ac:picMk id="8" creationId="{B35806FD-0EE0-C453-5229-D481A925C432}"/>
          </ac:picMkLst>
        </pc:picChg>
        <pc:picChg chg="del">
          <ac:chgData name="Afonso Costa Henrique" userId="9e9b3605-668d-4dee-84b0-1f1bc75cfc02" providerId="ADAL" clId="{7CD367E2-7DB3-44AE-B921-A04E1B4C1019}" dt="2025-11-20T11:03:20.975" v="34" actId="478"/>
          <ac:picMkLst>
            <pc:docMk/>
            <pc:sldMk cId="2126393843" sldId="320"/>
            <ac:picMk id="11" creationId="{AB84E7E4-F914-D86F-F4DA-5BAB99CBFFA4}"/>
          </ac:picMkLst>
        </pc:picChg>
        <pc:picChg chg="add mod">
          <ac:chgData name="Afonso Costa Henrique" userId="9e9b3605-668d-4dee-84b0-1f1bc75cfc02" providerId="ADAL" clId="{7CD367E2-7DB3-44AE-B921-A04E1B4C1019}" dt="2025-11-20T11:08:09.119" v="98" actId="1035"/>
          <ac:picMkLst>
            <pc:docMk/>
            <pc:sldMk cId="2126393843" sldId="320"/>
            <ac:picMk id="12" creationId="{FCDAD351-0C8C-AA39-003F-04D9ECEB93B6}"/>
          </ac:picMkLst>
        </pc:picChg>
        <pc:picChg chg="add del">
          <ac:chgData name="Afonso Costa Henrique" userId="9e9b3605-668d-4dee-84b0-1f1bc75cfc02" providerId="ADAL" clId="{7CD367E2-7DB3-44AE-B921-A04E1B4C1019}" dt="2025-11-20T11:05:12.534" v="62" actId="478"/>
          <ac:picMkLst>
            <pc:docMk/>
            <pc:sldMk cId="2126393843" sldId="320"/>
            <ac:picMk id="14" creationId="{59C9208D-F305-C756-A917-136379ADB982}"/>
          </ac:picMkLst>
        </pc:picChg>
        <pc:picChg chg="add mod modCrop">
          <ac:chgData name="Afonso Costa Henrique" userId="9e9b3605-668d-4dee-84b0-1f1bc75cfc02" providerId="ADAL" clId="{7CD367E2-7DB3-44AE-B921-A04E1B4C1019}" dt="2025-11-20T16:15:52.417" v="128" actId="732"/>
          <ac:picMkLst>
            <pc:docMk/>
            <pc:sldMk cId="2126393843" sldId="320"/>
            <ac:picMk id="16" creationId="{3F0337AD-FFBD-5604-67BF-AD6508348B95}"/>
          </ac:picMkLst>
        </pc:picChg>
        <pc:picChg chg="add mod">
          <ac:chgData name="Afonso Costa Henrique" userId="9e9b3605-668d-4dee-84b0-1f1bc75cfc02" providerId="ADAL" clId="{7CD367E2-7DB3-44AE-B921-A04E1B4C1019}" dt="2025-11-20T16:16:10.603" v="133" actId="14100"/>
          <ac:picMkLst>
            <pc:docMk/>
            <pc:sldMk cId="2126393843" sldId="320"/>
            <ac:picMk id="18" creationId="{14F5A518-E5C9-528E-9DB5-1439D881CA89}"/>
          </ac:picMkLst>
        </pc:picChg>
        <pc:picChg chg="add mod modCrop">
          <ac:chgData name="Afonso Costa Henrique" userId="9e9b3605-668d-4dee-84b0-1f1bc75cfc02" providerId="ADAL" clId="{7CD367E2-7DB3-44AE-B921-A04E1B4C1019}" dt="2025-11-20T16:16:04.690" v="132" actId="1076"/>
          <ac:picMkLst>
            <pc:docMk/>
            <pc:sldMk cId="2126393843" sldId="320"/>
            <ac:picMk id="19" creationId="{92076F41-0223-5B9C-E94D-A25125C87018}"/>
          </ac:picMkLst>
        </pc:picChg>
        <pc:picChg chg="add mod">
          <ac:chgData name="Afonso Costa Henrique" userId="9e9b3605-668d-4dee-84b0-1f1bc75cfc02" providerId="ADAL" clId="{7CD367E2-7DB3-44AE-B921-A04E1B4C1019}" dt="2025-11-20T16:16:18.942" v="135" actId="1076"/>
          <ac:picMkLst>
            <pc:docMk/>
            <pc:sldMk cId="2126393843" sldId="320"/>
            <ac:picMk id="21" creationId="{96D0D931-6D85-388E-2842-2F63E2C9C7AD}"/>
          </ac:picMkLst>
        </pc:picChg>
        <pc:picChg chg="add mod">
          <ac:chgData name="Afonso Costa Henrique" userId="9e9b3605-668d-4dee-84b0-1f1bc75cfc02" providerId="ADAL" clId="{7CD367E2-7DB3-44AE-B921-A04E1B4C1019}" dt="2025-11-20T16:18:22.716" v="150" actId="14100"/>
          <ac:picMkLst>
            <pc:docMk/>
            <pc:sldMk cId="2126393843" sldId="320"/>
            <ac:picMk id="23" creationId="{2071CA5F-9475-898F-9F27-9BFC74382ECD}"/>
          </ac:picMkLst>
        </pc:picChg>
        <pc:picChg chg="add mod">
          <ac:chgData name="Afonso Costa Henrique" userId="9e9b3605-668d-4dee-84b0-1f1bc75cfc02" providerId="ADAL" clId="{7CD367E2-7DB3-44AE-B921-A04E1B4C1019}" dt="2025-11-20T16:19:42.116" v="169" actId="1036"/>
          <ac:picMkLst>
            <pc:docMk/>
            <pc:sldMk cId="2126393843" sldId="320"/>
            <ac:picMk id="25" creationId="{DD6B653A-E208-A7F7-CBBA-E8C4299E3164}"/>
          </ac:picMkLst>
        </pc:picChg>
      </pc:sldChg>
      <pc:sldChg chg="addSp delSp modSp add mod delAnim">
        <pc:chgData name="Afonso Costa Henrique" userId="9e9b3605-668d-4dee-84b0-1f1bc75cfc02" providerId="ADAL" clId="{7CD367E2-7DB3-44AE-B921-A04E1B4C1019}" dt="2025-11-20T17:51:31.667" v="1280" actId="20577"/>
        <pc:sldMkLst>
          <pc:docMk/>
          <pc:sldMk cId="1986038958" sldId="321"/>
        </pc:sldMkLst>
        <pc:spChg chg="mod">
          <ac:chgData name="Afonso Costa Henrique" userId="9e9b3605-668d-4dee-84b0-1f1bc75cfc02" providerId="ADAL" clId="{7CD367E2-7DB3-44AE-B921-A04E1B4C1019}" dt="2025-11-20T17:14:00.961" v="403" actId="20577"/>
          <ac:spMkLst>
            <pc:docMk/>
            <pc:sldMk cId="1986038958" sldId="321"/>
            <ac:spMk id="7" creationId="{BEFF4F47-47EC-7AEC-7FBB-DFBAF0177F5E}"/>
          </ac:spMkLst>
        </pc:spChg>
        <pc:spChg chg="del">
          <ac:chgData name="Afonso Costa Henrique" userId="9e9b3605-668d-4dee-84b0-1f1bc75cfc02" providerId="ADAL" clId="{7CD367E2-7DB3-44AE-B921-A04E1B4C1019}" dt="2025-11-20T16:27:45.824" v="174" actId="478"/>
          <ac:spMkLst>
            <pc:docMk/>
            <pc:sldMk cId="1986038958" sldId="321"/>
            <ac:spMk id="10" creationId="{EFB4B8B2-E309-BEDD-55FD-9CD8BCCF33CB}"/>
          </ac:spMkLst>
        </pc:spChg>
        <pc:spChg chg="add mod">
          <ac:chgData name="Afonso Costa Henrique" userId="9e9b3605-668d-4dee-84b0-1f1bc75cfc02" providerId="ADAL" clId="{7CD367E2-7DB3-44AE-B921-A04E1B4C1019}" dt="2025-11-20T17:16:22.655" v="447" actId="1036"/>
          <ac:spMkLst>
            <pc:docMk/>
            <pc:sldMk cId="1986038958" sldId="321"/>
            <ac:spMk id="22" creationId="{82A058E3-1CC7-365B-E1D2-6676D117D12B}"/>
          </ac:spMkLst>
        </pc:spChg>
        <pc:spChg chg="add mod">
          <ac:chgData name="Afonso Costa Henrique" userId="9e9b3605-668d-4dee-84b0-1f1bc75cfc02" providerId="ADAL" clId="{7CD367E2-7DB3-44AE-B921-A04E1B4C1019}" dt="2025-11-20T17:23:13.048" v="785" actId="114"/>
          <ac:spMkLst>
            <pc:docMk/>
            <pc:sldMk cId="1986038958" sldId="321"/>
            <ac:spMk id="24" creationId="{0BF0EC09-3A3D-248C-1441-01133C1FC65A}"/>
          </ac:spMkLst>
        </pc:spChg>
        <pc:spChg chg="add mod">
          <ac:chgData name="Afonso Costa Henrique" userId="9e9b3605-668d-4dee-84b0-1f1bc75cfc02" providerId="ADAL" clId="{7CD367E2-7DB3-44AE-B921-A04E1B4C1019}" dt="2025-11-20T17:51:31.667" v="1280" actId="20577"/>
          <ac:spMkLst>
            <pc:docMk/>
            <pc:sldMk cId="1986038958" sldId="321"/>
            <ac:spMk id="26" creationId="{CBB05F95-DA5B-4A4A-1E79-FF9674E74013}"/>
          </ac:spMkLst>
        </pc:spChg>
        <pc:picChg chg="del">
          <ac:chgData name="Afonso Costa Henrique" userId="9e9b3605-668d-4dee-84b0-1f1bc75cfc02" providerId="ADAL" clId="{7CD367E2-7DB3-44AE-B921-A04E1B4C1019}" dt="2025-11-20T16:27:45.824" v="174" actId="478"/>
          <ac:picMkLst>
            <pc:docMk/>
            <pc:sldMk cId="1986038958" sldId="321"/>
            <ac:picMk id="2" creationId="{D893F5D9-7613-0A91-7CD4-835380CEB299}"/>
          </ac:picMkLst>
        </pc:picChg>
        <pc:picChg chg="add mod">
          <ac:chgData name="Afonso Costa Henrique" userId="9e9b3605-668d-4dee-84b0-1f1bc75cfc02" providerId="ADAL" clId="{7CD367E2-7DB3-44AE-B921-A04E1B4C1019}" dt="2025-11-20T16:56:49.089" v="238" actId="1076"/>
          <ac:picMkLst>
            <pc:docMk/>
            <pc:sldMk cId="1986038958" sldId="321"/>
            <ac:picMk id="11" creationId="{75F822FD-5C8C-9B63-5DFB-F4FFAB698D70}"/>
          </ac:picMkLst>
        </pc:picChg>
        <pc:picChg chg="del">
          <ac:chgData name="Afonso Costa Henrique" userId="9e9b3605-668d-4dee-84b0-1f1bc75cfc02" providerId="ADAL" clId="{7CD367E2-7DB3-44AE-B921-A04E1B4C1019}" dt="2025-11-20T16:27:45.824" v="174" actId="478"/>
          <ac:picMkLst>
            <pc:docMk/>
            <pc:sldMk cId="1986038958" sldId="321"/>
            <ac:picMk id="12" creationId="{ED2E10E9-2B17-FB62-533B-D75B6DD4819D}"/>
          </ac:picMkLst>
        </pc:picChg>
        <pc:picChg chg="add del mod">
          <ac:chgData name="Afonso Costa Henrique" userId="9e9b3605-668d-4dee-84b0-1f1bc75cfc02" providerId="ADAL" clId="{7CD367E2-7DB3-44AE-B921-A04E1B4C1019}" dt="2025-11-20T17:16:36.982" v="452" actId="1076"/>
          <ac:picMkLst>
            <pc:docMk/>
            <pc:sldMk cId="1986038958" sldId="321"/>
            <ac:picMk id="14" creationId="{208D1D3B-D3F6-77AC-542D-596DA37823E7}"/>
          </ac:picMkLst>
        </pc:picChg>
        <pc:picChg chg="del">
          <ac:chgData name="Afonso Costa Henrique" userId="9e9b3605-668d-4dee-84b0-1f1bc75cfc02" providerId="ADAL" clId="{7CD367E2-7DB3-44AE-B921-A04E1B4C1019}" dt="2025-11-20T16:27:45.824" v="174" actId="478"/>
          <ac:picMkLst>
            <pc:docMk/>
            <pc:sldMk cId="1986038958" sldId="321"/>
            <ac:picMk id="16" creationId="{DB086DC6-AB63-FF6E-B5C0-42BE59B8ADB6}"/>
          </ac:picMkLst>
        </pc:picChg>
        <pc:picChg chg="add del mod modCrop">
          <ac:chgData name="Afonso Costa Henrique" userId="9e9b3605-668d-4dee-84b0-1f1bc75cfc02" providerId="ADAL" clId="{7CD367E2-7DB3-44AE-B921-A04E1B4C1019}" dt="2025-11-20T17:08:59.371" v="283" actId="21"/>
          <ac:picMkLst>
            <pc:docMk/>
            <pc:sldMk cId="1986038958" sldId="321"/>
            <ac:picMk id="17" creationId="{5D444DAB-F184-91C6-3DCA-89BBAA48A045}"/>
          </ac:picMkLst>
        </pc:picChg>
        <pc:picChg chg="del">
          <ac:chgData name="Afonso Costa Henrique" userId="9e9b3605-668d-4dee-84b0-1f1bc75cfc02" providerId="ADAL" clId="{7CD367E2-7DB3-44AE-B921-A04E1B4C1019}" dt="2025-11-20T16:27:45.824" v="174" actId="478"/>
          <ac:picMkLst>
            <pc:docMk/>
            <pc:sldMk cId="1986038958" sldId="321"/>
            <ac:picMk id="18" creationId="{F51BBFF1-C616-23AC-EEBD-E86CCFCA0AB0}"/>
          </ac:picMkLst>
        </pc:picChg>
        <pc:picChg chg="del">
          <ac:chgData name="Afonso Costa Henrique" userId="9e9b3605-668d-4dee-84b0-1f1bc75cfc02" providerId="ADAL" clId="{7CD367E2-7DB3-44AE-B921-A04E1B4C1019}" dt="2025-11-20T16:27:45.824" v="174" actId="478"/>
          <ac:picMkLst>
            <pc:docMk/>
            <pc:sldMk cId="1986038958" sldId="321"/>
            <ac:picMk id="19" creationId="{5A0F7ECC-6464-720D-2F88-AF6145A6E7A7}"/>
          </ac:picMkLst>
        </pc:picChg>
        <pc:picChg chg="add del mod modCrop">
          <ac:chgData name="Afonso Costa Henrique" userId="9e9b3605-668d-4dee-84b0-1f1bc75cfc02" providerId="ADAL" clId="{7CD367E2-7DB3-44AE-B921-A04E1B4C1019}" dt="2025-11-20T17:08:59.371" v="283" actId="21"/>
          <ac:picMkLst>
            <pc:docMk/>
            <pc:sldMk cId="1986038958" sldId="321"/>
            <ac:picMk id="20" creationId="{C37F609B-43A2-91DC-3C75-3D9F2E7546DC}"/>
          </ac:picMkLst>
        </pc:picChg>
        <pc:picChg chg="del">
          <ac:chgData name="Afonso Costa Henrique" userId="9e9b3605-668d-4dee-84b0-1f1bc75cfc02" providerId="ADAL" clId="{7CD367E2-7DB3-44AE-B921-A04E1B4C1019}" dt="2025-11-20T16:27:45.824" v="174" actId="478"/>
          <ac:picMkLst>
            <pc:docMk/>
            <pc:sldMk cId="1986038958" sldId="321"/>
            <ac:picMk id="21" creationId="{5F670BFB-E09C-F35C-BC7F-C5C8B0BA9264}"/>
          </ac:picMkLst>
        </pc:picChg>
        <pc:picChg chg="del">
          <ac:chgData name="Afonso Costa Henrique" userId="9e9b3605-668d-4dee-84b0-1f1bc75cfc02" providerId="ADAL" clId="{7CD367E2-7DB3-44AE-B921-A04E1B4C1019}" dt="2025-11-20T16:27:45.824" v="174" actId="478"/>
          <ac:picMkLst>
            <pc:docMk/>
            <pc:sldMk cId="1986038958" sldId="321"/>
            <ac:picMk id="23" creationId="{62D7DC8F-B4F1-B264-FEA1-E2A82ABDE2DB}"/>
          </ac:picMkLst>
        </pc:picChg>
        <pc:picChg chg="del">
          <ac:chgData name="Afonso Costa Henrique" userId="9e9b3605-668d-4dee-84b0-1f1bc75cfc02" providerId="ADAL" clId="{7CD367E2-7DB3-44AE-B921-A04E1B4C1019}" dt="2025-11-20T16:27:45.824" v="174" actId="478"/>
          <ac:picMkLst>
            <pc:docMk/>
            <pc:sldMk cId="1986038958" sldId="321"/>
            <ac:picMk id="25" creationId="{F9D7CA27-3C8B-1562-3CF9-5A992451473C}"/>
          </ac:picMkLst>
        </pc:picChg>
        <pc:cxnChg chg="add mod">
          <ac:chgData name="Afonso Costa Henrique" userId="9e9b3605-668d-4dee-84b0-1f1bc75cfc02" providerId="ADAL" clId="{7CD367E2-7DB3-44AE-B921-A04E1B4C1019}" dt="2025-11-20T17:28:19.163" v="1127" actId="1076"/>
          <ac:cxnSpMkLst>
            <pc:docMk/>
            <pc:sldMk cId="1986038958" sldId="321"/>
            <ac:cxnSpMk id="27" creationId="{ECA6D663-EBC4-07F6-AA2F-2F3DBB0188F8}"/>
          </ac:cxnSpMkLst>
        </pc:cxnChg>
      </pc:sldChg>
      <pc:sldChg chg="addSp delSp modSp add mod delAnim">
        <pc:chgData name="Afonso Costa Henrique" userId="9e9b3605-668d-4dee-84b0-1f1bc75cfc02" providerId="ADAL" clId="{7CD367E2-7DB3-44AE-B921-A04E1B4C1019}" dt="2025-11-20T17:50:54.739" v="1262" actId="478"/>
        <pc:sldMkLst>
          <pc:docMk/>
          <pc:sldMk cId="2284496007" sldId="322"/>
        </pc:sldMkLst>
        <pc:spChg chg="add mod">
          <ac:chgData name="Afonso Costa Henrique" userId="9e9b3605-668d-4dee-84b0-1f1bc75cfc02" providerId="ADAL" clId="{7CD367E2-7DB3-44AE-B921-A04E1B4C1019}" dt="2025-11-20T17:06:36.145" v="265" actId="208"/>
          <ac:spMkLst>
            <pc:docMk/>
            <pc:sldMk cId="2284496007" sldId="322"/>
            <ac:spMk id="8" creationId="{1D2BC482-1940-7B50-518C-07983145DE19}"/>
          </ac:spMkLst>
        </pc:spChg>
        <pc:spChg chg="add del mod">
          <ac:chgData name="Afonso Costa Henrique" userId="9e9b3605-668d-4dee-84b0-1f1bc75cfc02" providerId="ADAL" clId="{7CD367E2-7DB3-44AE-B921-A04E1B4C1019}" dt="2025-11-20T17:50:54.739" v="1262" actId="478"/>
          <ac:spMkLst>
            <pc:docMk/>
            <pc:sldMk cId="2284496007" sldId="322"/>
            <ac:spMk id="28" creationId="{E64D0693-AA1C-092D-DDFB-6DC33E3471D2}"/>
          </ac:spMkLst>
        </pc:spChg>
        <pc:picChg chg="del">
          <ac:chgData name="Afonso Costa Henrique" userId="9e9b3605-668d-4dee-84b0-1f1bc75cfc02" providerId="ADAL" clId="{7CD367E2-7DB3-44AE-B921-A04E1B4C1019}" dt="2025-11-20T17:02:25.900" v="256" actId="478"/>
          <ac:picMkLst>
            <pc:docMk/>
            <pc:sldMk cId="2284496007" sldId="322"/>
            <ac:picMk id="16" creationId="{862BB40F-670A-E8B0-B217-42393E48DE0C}"/>
          </ac:picMkLst>
        </pc:picChg>
        <pc:picChg chg="del">
          <ac:chgData name="Afonso Costa Henrique" userId="9e9b3605-668d-4dee-84b0-1f1bc75cfc02" providerId="ADAL" clId="{7CD367E2-7DB3-44AE-B921-A04E1B4C1019}" dt="2025-11-20T17:02:25.900" v="256" actId="478"/>
          <ac:picMkLst>
            <pc:docMk/>
            <pc:sldMk cId="2284496007" sldId="322"/>
            <ac:picMk id="18" creationId="{124333C9-2750-BF1D-CD15-40E1043AD116}"/>
          </ac:picMkLst>
        </pc:picChg>
        <pc:picChg chg="del">
          <ac:chgData name="Afonso Costa Henrique" userId="9e9b3605-668d-4dee-84b0-1f1bc75cfc02" providerId="ADAL" clId="{7CD367E2-7DB3-44AE-B921-A04E1B4C1019}" dt="2025-11-20T17:02:27.620" v="257" actId="478"/>
          <ac:picMkLst>
            <pc:docMk/>
            <pc:sldMk cId="2284496007" sldId="322"/>
            <ac:picMk id="19" creationId="{BA032339-4DDC-A30E-7AE7-6402EEDCF4EC}"/>
          </ac:picMkLst>
        </pc:picChg>
        <pc:picChg chg="del">
          <ac:chgData name="Afonso Costa Henrique" userId="9e9b3605-668d-4dee-84b0-1f1bc75cfc02" providerId="ADAL" clId="{7CD367E2-7DB3-44AE-B921-A04E1B4C1019}" dt="2025-11-20T17:02:25.900" v="256" actId="478"/>
          <ac:picMkLst>
            <pc:docMk/>
            <pc:sldMk cId="2284496007" sldId="322"/>
            <ac:picMk id="21" creationId="{6C685A3A-4222-C5DE-A5C8-1BB7718471CC}"/>
          </ac:picMkLst>
        </pc:picChg>
        <pc:picChg chg="add mod">
          <ac:chgData name="Afonso Costa Henrique" userId="9e9b3605-668d-4dee-84b0-1f1bc75cfc02" providerId="ADAL" clId="{7CD367E2-7DB3-44AE-B921-A04E1B4C1019}" dt="2025-11-20T17:09:26.850" v="291" actId="14100"/>
          <ac:picMkLst>
            <pc:docMk/>
            <pc:sldMk cId="2284496007" sldId="322"/>
            <ac:picMk id="22" creationId="{6DD93F0F-B75C-CA54-F864-550074F5C6E8}"/>
          </ac:picMkLst>
        </pc:picChg>
        <pc:picChg chg="del">
          <ac:chgData name="Afonso Costa Henrique" userId="9e9b3605-668d-4dee-84b0-1f1bc75cfc02" providerId="ADAL" clId="{7CD367E2-7DB3-44AE-B921-A04E1B4C1019}" dt="2025-11-20T17:02:25.900" v="256" actId="478"/>
          <ac:picMkLst>
            <pc:docMk/>
            <pc:sldMk cId="2284496007" sldId="322"/>
            <ac:picMk id="23" creationId="{B3436131-56E6-946F-74AB-FDD2E58C7DCF}"/>
          </ac:picMkLst>
        </pc:picChg>
        <pc:picChg chg="add del mod">
          <ac:chgData name="Afonso Costa Henrique" userId="9e9b3605-668d-4dee-84b0-1f1bc75cfc02" providerId="ADAL" clId="{7CD367E2-7DB3-44AE-B921-A04E1B4C1019}" dt="2025-11-20T17:10:08.344" v="301" actId="478"/>
          <ac:picMkLst>
            <pc:docMk/>
            <pc:sldMk cId="2284496007" sldId="322"/>
            <ac:picMk id="24" creationId="{5D444DAB-F184-91C6-3DCA-89BBAA48A045}"/>
          </ac:picMkLst>
        </pc:picChg>
        <pc:picChg chg="del">
          <ac:chgData name="Afonso Costa Henrique" userId="9e9b3605-668d-4dee-84b0-1f1bc75cfc02" providerId="ADAL" clId="{7CD367E2-7DB3-44AE-B921-A04E1B4C1019}" dt="2025-11-20T17:02:25.900" v="256" actId="478"/>
          <ac:picMkLst>
            <pc:docMk/>
            <pc:sldMk cId="2284496007" sldId="322"/>
            <ac:picMk id="25" creationId="{9B5E369B-4D5B-6E21-78CA-1419417527F3}"/>
          </ac:picMkLst>
        </pc:picChg>
        <pc:picChg chg="add del mod">
          <ac:chgData name="Afonso Costa Henrique" userId="9e9b3605-668d-4dee-84b0-1f1bc75cfc02" providerId="ADAL" clId="{7CD367E2-7DB3-44AE-B921-A04E1B4C1019}" dt="2025-11-20T17:10:09.595" v="302" actId="478"/>
          <ac:picMkLst>
            <pc:docMk/>
            <pc:sldMk cId="2284496007" sldId="322"/>
            <ac:picMk id="26" creationId="{C37F609B-43A2-91DC-3C75-3D9F2E7546DC}"/>
          </ac:picMkLst>
        </pc:picChg>
        <pc:cxnChg chg="add mod">
          <ac:chgData name="Afonso Costa Henrique" userId="9e9b3605-668d-4dee-84b0-1f1bc75cfc02" providerId="ADAL" clId="{7CD367E2-7DB3-44AE-B921-A04E1B4C1019}" dt="2025-11-20T17:09:26.850" v="291" actId="14100"/>
          <ac:cxnSpMkLst>
            <pc:docMk/>
            <pc:sldMk cId="2284496007" sldId="322"/>
            <ac:cxnSpMk id="11" creationId="{304DFF0D-61FA-01E2-61A4-E6608538BA56}"/>
          </ac:cxnSpMkLst>
        </pc:cxnChg>
        <pc:cxnChg chg="add del mod">
          <ac:chgData name="Afonso Costa Henrique" userId="9e9b3605-668d-4dee-84b0-1f1bc75cfc02" providerId="ADAL" clId="{7CD367E2-7DB3-44AE-B921-A04E1B4C1019}" dt="2025-11-20T17:07:24.182" v="275" actId="478"/>
          <ac:cxnSpMkLst>
            <pc:docMk/>
            <pc:sldMk cId="2284496007" sldId="322"/>
            <ac:cxnSpMk id="17" creationId="{09437602-5B47-9DB9-6C01-19D35E3569C7}"/>
          </ac:cxnSpMkLst>
        </pc:cxnChg>
      </pc:sldChg>
      <pc:sldChg chg="addSp delSp modSp add mod ord">
        <pc:chgData name="Afonso Costa Henrique" userId="9e9b3605-668d-4dee-84b0-1f1bc75cfc02" providerId="ADAL" clId="{7CD367E2-7DB3-44AE-B921-A04E1B4C1019}" dt="2025-11-20T17:50:02.852" v="1208"/>
        <pc:sldMkLst>
          <pc:docMk/>
          <pc:sldMk cId="2785503741" sldId="323"/>
        </pc:sldMkLst>
        <pc:spChg chg="mod">
          <ac:chgData name="Afonso Costa Henrique" userId="9e9b3605-668d-4dee-84b0-1f1bc75cfc02" providerId="ADAL" clId="{7CD367E2-7DB3-44AE-B921-A04E1B4C1019}" dt="2025-11-20T17:10:43.501" v="309" actId="14100"/>
          <ac:spMkLst>
            <pc:docMk/>
            <pc:sldMk cId="2785503741" sldId="323"/>
            <ac:spMk id="8" creationId="{33DA3CD9-8D44-DEB4-BC35-2E0B9A29168C}"/>
          </ac:spMkLst>
        </pc:spChg>
        <pc:spChg chg="add del mod">
          <ac:chgData name="Afonso Costa Henrique" userId="9e9b3605-668d-4dee-84b0-1f1bc75cfc02" providerId="ADAL" clId="{7CD367E2-7DB3-44AE-B921-A04E1B4C1019}" dt="2025-11-20T17:16:14.146" v="446" actId="478"/>
          <ac:spMkLst>
            <pc:docMk/>
            <pc:sldMk cId="2785503741" sldId="323"/>
            <ac:spMk id="19" creationId="{E167E020-D559-E2C9-6C4A-96428285A578}"/>
          </ac:spMkLst>
        </pc:spChg>
        <pc:picChg chg="del">
          <ac:chgData name="Afonso Costa Henrique" userId="9e9b3605-668d-4dee-84b0-1f1bc75cfc02" providerId="ADAL" clId="{7CD367E2-7DB3-44AE-B921-A04E1B4C1019}" dt="2025-11-20T17:10:30.077" v="306" actId="478"/>
          <ac:picMkLst>
            <pc:docMk/>
            <pc:sldMk cId="2785503741" sldId="323"/>
            <ac:picMk id="22" creationId="{2C8CF82F-9517-0239-E521-8613EB1F4D26}"/>
          </ac:picMkLst>
        </pc:picChg>
        <pc:picChg chg="mod">
          <ac:chgData name="Afonso Costa Henrique" userId="9e9b3605-668d-4dee-84b0-1f1bc75cfc02" providerId="ADAL" clId="{7CD367E2-7DB3-44AE-B921-A04E1B4C1019}" dt="2025-11-20T17:11:39.789" v="361" actId="1035"/>
          <ac:picMkLst>
            <pc:docMk/>
            <pc:sldMk cId="2785503741" sldId="323"/>
            <ac:picMk id="24" creationId="{AFFE2C68-C7F4-C9DF-6743-7A70C88353F1}"/>
          </ac:picMkLst>
        </pc:picChg>
        <pc:picChg chg="mod">
          <ac:chgData name="Afonso Costa Henrique" userId="9e9b3605-668d-4dee-84b0-1f1bc75cfc02" providerId="ADAL" clId="{7CD367E2-7DB3-44AE-B921-A04E1B4C1019}" dt="2025-11-20T17:11:52.517" v="371" actId="1035"/>
          <ac:picMkLst>
            <pc:docMk/>
            <pc:sldMk cId="2785503741" sldId="323"/>
            <ac:picMk id="26" creationId="{6F7EE450-4849-CCAC-60CD-EBF311F043D4}"/>
          </ac:picMkLst>
        </pc:picChg>
        <pc:cxnChg chg="del">
          <ac:chgData name="Afonso Costa Henrique" userId="9e9b3605-668d-4dee-84b0-1f1bc75cfc02" providerId="ADAL" clId="{7CD367E2-7DB3-44AE-B921-A04E1B4C1019}" dt="2025-11-20T17:10:30.077" v="306" actId="478"/>
          <ac:cxnSpMkLst>
            <pc:docMk/>
            <pc:sldMk cId="2785503741" sldId="323"/>
            <ac:cxnSpMk id="11" creationId="{19D0EA99-794C-3E4E-79C4-C68B09A4A88C}"/>
          </ac:cxnSpMkLst>
        </pc:cxnChg>
        <pc:cxnChg chg="add mod">
          <ac:chgData name="Afonso Costa Henrique" userId="9e9b3605-668d-4dee-84b0-1f1bc75cfc02" providerId="ADAL" clId="{7CD367E2-7DB3-44AE-B921-A04E1B4C1019}" dt="2025-11-20T17:11:39.789" v="361" actId="1035"/>
          <ac:cxnSpMkLst>
            <pc:docMk/>
            <pc:sldMk cId="2785503741" sldId="323"/>
            <ac:cxnSpMk id="13" creationId="{2AEED116-40FD-CB99-D0BC-4E072A7490E8}"/>
          </ac:cxnSpMkLst>
        </pc:cxnChg>
        <pc:cxnChg chg="add mod">
          <ac:chgData name="Afonso Costa Henrique" userId="9e9b3605-668d-4dee-84b0-1f1bc75cfc02" providerId="ADAL" clId="{7CD367E2-7DB3-44AE-B921-A04E1B4C1019}" dt="2025-11-20T17:11:52.517" v="371" actId="1035"/>
          <ac:cxnSpMkLst>
            <pc:docMk/>
            <pc:sldMk cId="2785503741" sldId="323"/>
            <ac:cxnSpMk id="18" creationId="{31496896-F2D8-46A2-51C6-642F288C62B8}"/>
          </ac:cxnSpMkLst>
        </pc:cxnChg>
      </pc:sldChg>
      <pc:sldChg chg="addSp delSp modSp add mod">
        <pc:chgData name="Afonso Costa Henrique" userId="9e9b3605-668d-4dee-84b0-1f1bc75cfc02" providerId="ADAL" clId="{7CD367E2-7DB3-44AE-B921-A04E1B4C1019}" dt="2025-11-20T18:39:49.923" v="1587"/>
        <pc:sldMkLst>
          <pc:docMk/>
          <pc:sldMk cId="3300904939" sldId="324"/>
        </pc:sldMkLst>
        <pc:spChg chg="del mod">
          <ac:chgData name="Afonso Costa Henrique" userId="9e9b3605-668d-4dee-84b0-1f1bc75cfc02" providerId="ADAL" clId="{7CD367E2-7DB3-44AE-B921-A04E1B4C1019}" dt="2025-11-20T17:45:19.416" v="1138"/>
          <ac:spMkLst>
            <pc:docMk/>
            <pc:sldMk cId="3300904939" sldId="324"/>
            <ac:spMk id="7" creationId="{7821697F-745B-8576-3F44-2086EABEDE05}"/>
          </ac:spMkLst>
        </pc:spChg>
        <pc:spChg chg="add del mod">
          <ac:chgData name="Afonso Costa Henrique" userId="9e9b3605-668d-4dee-84b0-1f1bc75cfc02" providerId="ADAL" clId="{7CD367E2-7DB3-44AE-B921-A04E1B4C1019}" dt="2025-11-20T18:39:49.650" v="1586" actId="478"/>
          <ac:spMkLst>
            <pc:docMk/>
            <pc:sldMk cId="3300904939" sldId="324"/>
            <ac:spMk id="16" creationId="{69FD3BA2-017A-C19A-9C69-F2861EF210C6}"/>
          </ac:spMkLst>
        </pc:spChg>
        <pc:spChg chg="add mod">
          <ac:chgData name="Afonso Costa Henrique" userId="9e9b3605-668d-4dee-84b0-1f1bc75cfc02" providerId="ADAL" clId="{7CD367E2-7DB3-44AE-B921-A04E1B4C1019}" dt="2025-11-20T18:39:49.923" v="1587"/>
          <ac:spMkLst>
            <pc:docMk/>
            <pc:sldMk cId="3300904939" sldId="324"/>
            <ac:spMk id="17" creationId="{B6A9401C-0EC9-94F3-73B6-A4EC8008D2C8}"/>
          </ac:spMkLst>
        </pc:spChg>
        <pc:spChg chg="del">
          <ac:chgData name="Afonso Costa Henrique" userId="9e9b3605-668d-4dee-84b0-1f1bc75cfc02" providerId="ADAL" clId="{7CD367E2-7DB3-44AE-B921-A04E1B4C1019}" dt="2025-11-20T17:45:10.897" v="1135" actId="478"/>
          <ac:spMkLst>
            <pc:docMk/>
            <pc:sldMk cId="3300904939" sldId="324"/>
            <ac:spMk id="22" creationId="{B7DA8FE4-1199-D430-E11A-B42827A610B4}"/>
          </ac:spMkLst>
        </pc:spChg>
        <pc:spChg chg="del">
          <ac:chgData name="Afonso Costa Henrique" userId="9e9b3605-668d-4dee-84b0-1f1bc75cfc02" providerId="ADAL" clId="{7CD367E2-7DB3-44AE-B921-A04E1B4C1019}" dt="2025-11-20T17:45:07.061" v="1133" actId="478"/>
          <ac:spMkLst>
            <pc:docMk/>
            <pc:sldMk cId="3300904939" sldId="324"/>
            <ac:spMk id="24" creationId="{8ECF9126-8A00-1BCF-4182-DD2C959059A2}"/>
          </ac:spMkLst>
        </pc:spChg>
        <pc:spChg chg="del">
          <ac:chgData name="Afonso Costa Henrique" userId="9e9b3605-668d-4dee-84b0-1f1bc75cfc02" providerId="ADAL" clId="{7CD367E2-7DB3-44AE-B921-A04E1B4C1019}" dt="2025-11-20T17:44:59.467" v="1130" actId="478"/>
          <ac:spMkLst>
            <pc:docMk/>
            <pc:sldMk cId="3300904939" sldId="324"/>
            <ac:spMk id="26" creationId="{BC77D740-6F16-2F8F-9791-12CB671A62E5}"/>
          </ac:spMkLst>
        </pc:spChg>
        <pc:picChg chg="add del mod">
          <ac:chgData name="Afonso Costa Henrique" userId="9e9b3605-668d-4dee-84b0-1f1bc75cfc02" providerId="ADAL" clId="{7CD367E2-7DB3-44AE-B921-A04E1B4C1019}" dt="2025-11-20T17:45:27.636" v="1142" actId="478"/>
          <ac:picMkLst>
            <pc:docMk/>
            <pc:sldMk cId="3300904939" sldId="324"/>
            <ac:picMk id="8" creationId="{CB5E1D3B-3455-6205-C4C3-2BDD1EE5BD02}"/>
          </ac:picMkLst>
        </pc:picChg>
        <pc:picChg chg="del">
          <ac:chgData name="Afonso Costa Henrique" userId="9e9b3605-668d-4dee-84b0-1f1bc75cfc02" providerId="ADAL" clId="{7CD367E2-7DB3-44AE-B921-A04E1B4C1019}" dt="2025-11-20T17:45:04.043" v="1132" actId="478"/>
          <ac:picMkLst>
            <pc:docMk/>
            <pc:sldMk cId="3300904939" sldId="324"/>
            <ac:picMk id="11" creationId="{6FF4DA15-1A8E-05C9-D73F-B02E97E83399}"/>
          </ac:picMkLst>
        </pc:picChg>
        <pc:picChg chg="add mod">
          <ac:chgData name="Afonso Costa Henrique" userId="9e9b3605-668d-4dee-84b0-1f1bc75cfc02" providerId="ADAL" clId="{7CD367E2-7DB3-44AE-B921-A04E1B4C1019}" dt="2025-11-20T18:12:15.759" v="1382" actId="1076"/>
          <ac:picMkLst>
            <pc:docMk/>
            <pc:sldMk cId="3300904939" sldId="324"/>
            <ac:picMk id="12" creationId="{5880FC5A-CCFD-EA57-9250-6F74E730ED40}"/>
          </ac:picMkLst>
        </pc:picChg>
        <pc:picChg chg="del">
          <ac:chgData name="Afonso Costa Henrique" userId="9e9b3605-668d-4dee-84b0-1f1bc75cfc02" providerId="ADAL" clId="{7CD367E2-7DB3-44AE-B921-A04E1B4C1019}" dt="2025-11-20T17:45:08.721" v="1134" actId="478"/>
          <ac:picMkLst>
            <pc:docMk/>
            <pc:sldMk cId="3300904939" sldId="324"/>
            <ac:picMk id="14" creationId="{7E7815FC-3DAA-390D-83B1-4BF9F61AC945}"/>
          </ac:picMkLst>
        </pc:picChg>
        <pc:picChg chg="add mod">
          <ac:chgData name="Afonso Costa Henrique" userId="9e9b3605-668d-4dee-84b0-1f1bc75cfc02" providerId="ADAL" clId="{7CD367E2-7DB3-44AE-B921-A04E1B4C1019}" dt="2025-11-20T17:46:42.242" v="1157" actId="14100"/>
          <ac:picMkLst>
            <pc:docMk/>
            <pc:sldMk cId="3300904939" sldId="324"/>
            <ac:picMk id="15" creationId="{BC95EE21-BAF9-E1ED-EF3A-3D6FBFF8FA16}"/>
          </ac:picMkLst>
        </pc:picChg>
        <pc:cxnChg chg="del">
          <ac:chgData name="Afonso Costa Henrique" userId="9e9b3605-668d-4dee-84b0-1f1bc75cfc02" providerId="ADAL" clId="{7CD367E2-7DB3-44AE-B921-A04E1B4C1019}" dt="2025-11-20T17:45:02.172" v="1131" actId="478"/>
          <ac:cxnSpMkLst>
            <pc:docMk/>
            <pc:sldMk cId="3300904939" sldId="324"/>
            <ac:cxnSpMk id="27" creationId="{67869C24-E65E-3A8C-B984-3C1881B2AF8A}"/>
          </ac:cxnSpMkLst>
        </pc:cxnChg>
      </pc:sldChg>
      <pc:sldChg chg="addSp delSp modSp add mod">
        <pc:chgData name="Afonso Costa Henrique" userId="9e9b3605-668d-4dee-84b0-1f1bc75cfc02" providerId="ADAL" clId="{7CD367E2-7DB3-44AE-B921-A04E1B4C1019}" dt="2025-11-20T18:39:42.765" v="1585"/>
        <pc:sldMkLst>
          <pc:docMk/>
          <pc:sldMk cId="2617339080" sldId="325"/>
        </pc:sldMkLst>
        <pc:spChg chg="add del mod">
          <ac:chgData name="Afonso Costa Henrique" userId="9e9b3605-668d-4dee-84b0-1f1bc75cfc02" providerId="ADAL" clId="{7CD367E2-7DB3-44AE-B921-A04E1B4C1019}" dt="2025-11-20T18:39:42.523" v="1584" actId="478"/>
          <ac:spMkLst>
            <pc:docMk/>
            <pc:sldMk cId="2617339080" sldId="325"/>
            <ac:spMk id="14" creationId="{F53EEDCC-F0FB-6318-4B5B-BA8E5A9CFA0C}"/>
          </ac:spMkLst>
        </pc:spChg>
        <pc:spChg chg="add mod">
          <ac:chgData name="Afonso Costa Henrique" userId="9e9b3605-668d-4dee-84b0-1f1bc75cfc02" providerId="ADAL" clId="{7CD367E2-7DB3-44AE-B921-A04E1B4C1019}" dt="2025-11-20T18:39:42.765" v="1585"/>
          <ac:spMkLst>
            <pc:docMk/>
            <pc:sldMk cId="2617339080" sldId="325"/>
            <ac:spMk id="16" creationId="{56672FC7-4FC0-990E-79DF-E5D09A12FABA}"/>
          </ac:spMkLst>
        </pc:spChg>
        <pc:picChg chg="add del mod">
          <ac:chgData name="Afonso Costa Henrique" userId="9e9b3605-668d-4dee-84b0-1f1bc75cfc02" providerId="ADAL" clId="{7CD367E2-7DB3-44AE-B921-A04E1B4C1019}" dt="2025-11-20T17:48:05.350" v="1164" actId="478"/>
          <ac:picMkLst>
            <pc:docMk/>
            <pc:sldMk cId="2617339080" sldId="325"/>
            <ac:picMk id="7" creationId="{E40BBC75-A622-F355-2721-AD5E953A66BD}"/>
          </ac:picMkLst>
        </pc:picChg>
        <pc:picChg chg="add mod modCrop">
          <ac:chgData name="Afonso Costa Henrique" userId="9e9b3605-668d-4dee-84b0-1f1bc75cfc02" providerId="ADAL" clId="{7CD367E2-7DB3-44AE-B921-A04E1B4C1019}" dt="2025-11-20T17:49:32.579" v="1201" actId="1037"/>
          <ac:picMkLst>
            <pc:docMk/>
            <pc:sldMk cId="2617339080" sldId="325"/>
            <ac:picMk id="10" creationId="{A402F980-BA6F-B11B-8AC8-B84C5BED46C3}"/>
          </ac:picMkLst>
        </pc:picChg>
        <pc:picChg chg="del">
          <ac:chgData name="Afonso Costa Henrique" userId="9e9b3605-668d-4dee-84b0-1f1bc75cfc02" providerId="ADAL" clId="{7CD367E2-7DB3-44AE-B921-A04E1B4C1019}" dt="2025-11-20T17:47:12.150" v="1159" actId="478"/>
          <ac:picMkLst>
            <pc:docMk/>
            <pc:sldMk cId="2617339080" sldId="325"/>
            <ac:picMk id="12" creationId="{AF05800D-565E-2361-B1AF-6F3B3AAE4AE0}"/>
          </ac:picMkLst>
        </pc:picChg>
        <pc:picChg chg="add mod modCrop">
          <ac:chgData name="Afonso Costa Henrique" userId="9e9b3605-668d-4dee-84b0-1f1bc75cfc02" providerId="ADAL" clId="{7CD367E2-7DB3-44AE-B921-A04E1B4C1019}" dt="2025-11-20T17:49:36.444" v="1206" actId="1038"/>
          <ac:picMkLst>
            <pc:docMk/>
            <pc:sldMk cId="2617339080" sldId="325"/>
            <ac:picMk id="13" creationId="{905DC30B-336A-5A8E-4357-03ED11979FF1}"/>
          </ac:picMkLst>
        </pc:picChg>
        <pc:picChg chg="del">
          <ac:chgData name="Afonso Costa Henrique" userId="9e9b3605-668d-4dee-84b0-1f1bc75cfc02" providerId="ADAL" clId="{7CD367E2-7DB3-44AE-B921-A04E1B4C1019}" dt="2025-11-20T17:47:13.500" v="1160" actId="478"/>
          <ac:picMkLst>
            <pc:docMk/>
            <pc:sldMk cId="2617339080" sldId="325"/>
            <ac:picMk id="15" creationId="{E5BFC79D-6AA7-FD7E-6134-8741507D9EC6}"/>
          </ac:picMkLst>
        </pc:picChg>
      </pc:sldChg>
      <pc:sldChg chg="addSp delSp modSp add mod">
        <pc:chgData name="Afonso Costa Henrique" userId="9e9b3605-668d-4dee-84b0-1f1bc75cfc02" providerId="ADAL" clId="{7CD367E2-7DB3-44AE-B921-A04E1B4C1019}" dt="2025-11-20T18:39:35.570" v="1583" actId="1076"/>
        <pc:sldMkLst>
          <pc:docMk/>
          <pc:sldMk cId="3682095926" sldId="326"/>
        </pc:sldMkLst>
        <pc:spChg chg="add mod">
          <ac:chgData name="Afonso Costa Henrique" userId="9e9b3605-668d-4dee-84b0-1f1bc75cfc02" providerId="ADAL" clId="{7CD367E2-7DB3-44AE-B921-A04E1B4C1019}" dt="2025-11-20T18:39:35.570" v="1583" actId="1076"/>
          <ac:spMkLst>
            <pc:docMk/>
            <pc:sldMk cId="3682095926" sldId="326"/>
            <ac:spMk id="12" creationId="{04579B95-9026-4239-389B-FC6D918ECB53}"/>
          </ac:spMkLst>
        </pc:spChg>
        <pc:picChg chg="add mod">
          <ac:chgData name="Afonso Costa Henrique" userId="9e9b3605-668d-4dee-84b0-1f1bc75cfc02" providerId="ADAL" clId="{7CD367E2-7DB3-44AE-B921-A04E1B4C1019}" dt="2025-11-20T17:53:06.244" v="1315" actId="1037"/>
          <ac:picMkLst>
            <pc:docMk/>
            <pc:sldMk cId="3682095926" sldId="326"/>
            <ac:picMk id="7" creationId="{FC6A271D-16B5-2081-73B4-883B5B62AD61}"/>
          </ac:picMkLst>
        </pc:picChg>
        <pc:picChg chg="del">
          <ac:chgData name="Afonso Costa Henrique" userId="9e9b3605-668d-4dee-84b0-1f1bc75cfc02" providerId="ADAL" clId="{7CD367E2-7DB3-44AE-B921-A04E1B4C1019}" dt="2025-11-20T17:52:13.289" v="1282" actId="478"/>
          <ac:picMkLst>
            <pc:docMk/>
            <pc:sldMk cId="3682095926" sldId="326"/>
            <ac:picMk id="10" creationId="{C36F4223-70E3-A0BF-E26C-5FD8B6A64EDE}"/>
          </ac:picMkLst>
        </pc:picChg>
        <pc:picChg chg="add mod">
          <ac:chgData name="Afonso Costa Henrique" userId="9e9b3605-668d-4dee-84b0-1f1bc75cfc02" providerId="ADAL" clId="{7CD367E2-7DB3-44AE-B921-A04E1B4C1019}" dt="2025-11-20T17:53:11.191" v="1322" actId="1038"/>
          <ac:picMkLst>
            <pc:docMk/>
            <pc:sldMk cId="3682095926" sldId="326"/>
            <ac:picMk id="11" creationId="{EE06D5C2-9EA0-A4EF-CE08-C55B230E4B9F}"/>
          </ac:picMkLst>
        </pc:picChg>
        <pc:picChg chg="del">
          <ac:chgData name="Afonso Costa Henrique" userId="9e9b3605-668d-4dee-84b0-1f1bc75cfc02" providerId="ADAL" clId="{7CD367E2-7DB3-44AE-B921-A04E1B4C1019}" dt="2025-11-20T17:52:13.289" v="1282" actId="478"/>
          <ac:picMkLst>
            <pc:docMk/>
            <pc:sldMk cId="3682095926" sldId="326"/>
            <ac:picMk id="13" creationId="{BE27FC77-5B61-8C39-0A8F-909190A12132}"/>
          </ac:picMkLst>
        </pc:picChg>
      </pc:sldChg>
      <pc:sldChg chg="addSp delSp modSp add mod">
        <pc:chgData name="Afonso Costa Henrique" userId="9e9b3605-668d-4dee-84b0-1f1bc75cfc02" providerId="ADAL" clId="{7CD367E2-7DB3-44AE-B921-A04E1B4C1019}" dt="2025-11-20T18:12:57.423" v="1436" actId="1037"/>
        <pc:sldMkLst>
          <pc:docMk/>
          <pc:sldMk cId="978188910" sldId="327"/>
        </pc:sldMkLst>
        <pc:spChg chg="add del mod">
          <ac:chgData name="Afonso Costa Henrique" userId="9e9b3605-668d-4dee-84b0-1f1bc75cfc02" providerId="ADAL" clId="{7CD367E2-7DB3-44AE-B921-A04E1B4C1019}" dt="2025-11-20T18:12:54.782" v="1429" actId="478"/>
          <ac:spMkLst>
            <pc:docMk/>
            <pc:sldMk cId="978188910" sldId="327"/>
            <ac:spMk id="10" creationId="{54C5239A-5075-79F2-958D-E2BCC2F179F4}"/>
          </ac:spMkLst>
        </pc:spChg>
        <pc:picChg chg="del">
          <ac:chgData name="Afonso Costa Henrique" userId="9e9b3605-668d-4dee-84b0-1f1bc75cfc02" providerId="ADAL" clId="{7CD367E2-7DB3-44AE-B921-A04E1B4C1019}" dt="2025-11-20T17:54:13.337" v="1333" actId="478"/>
          <ac:picMkLst>
            <pc:docMk/>
            <pc:sldMk cId="978188910" sldId="327"/>
            <ac:picMk id="7" creationId="{048BBF62-F2A0-7877-EB84-CE3DA0E12BD3}"/>
          </ac:picMkLst>
        </pc:picChg>
        <pc:picChg chg="add del mod modCrop">
          <ac:chgData name="Afonso Costa Henrique" userId="9e9b3605-668d-4dee-84b0-1f1bc75cfc02" providerId="ADAL" clId="{7CD367E2-7DB3-44AE-B921-A04E1B4C1019}" dt="2025-11-20T18:12:57.423" v="1436" actId="1037"/>
          <ac:picMkLst>
            <pc:docMk/>
            <pc:sldMk cId="978188910" sldId="327"/>
            <ac:picMk id="8" creationId="{86098AD8-36C8-567D-C568-964BFCB73FA5}"/>
          </ac:picMkLst>
        </pc:picChg>
        <pc:picChg chg="del">
          <ac:chgData name="Afonso Costa Henrique" userId="9e9b3605-668d-4dee-84b0-1f1bc75cfc02" providerId="ADAL" clId="{7CD367E2-7DB3-44AE-B921-A04E1B4C1019}" dt="2025-11-20T17:54:10.468" v="1331" actId="478"/>
          <ac:picMkLst>
            <pc:docMk/>
            <pc:sldMk cId="978188910" sldId="327"/>
            <ac:picMk id="11" creationId="{788AE3E6-E3A1-E551-550C-976C118945B3}"/>
          </ac:picMkLst>
        </pc:picChg>
      </pc:sldChg>
      <pc:sldChg chg="addSp delSp modSp add mod">
        <pc:chgData name="Afonso Costa Henrique" userId="9e9b3605-668d-4dee-84b0-1f1bc75cfc02" providerId="ADAL" clId="{7CD367E2-7DB3-44AE-B921-A04E1B4C1019}" dt="2025-11-20T18:39:17.717" v="1577" actId="14100"/>
        <pc:sldMkLst>
          <pc:docMk/>
          <pc:sldMk cId="34816659" sldId="328"/>
        </pc:sldMkLst>
        <pc:spChg chg="add mod">
          <ac:chgData name="Afonso Costa Henrique" userId="9e9b3605-668d-4dee-84b0-1f1bc75cfc02" providerId="ADAL" clId="{7CD367E2-7DB3-44AE-B921-A04E1B4C1019}" dt="2025-11-20T18:39:17.717" v="1577" actId="14100"/>
          <ac:spMkLst>
            <pc:docMk/>
            <pc:sldMk cId="34816659" sldId="328"/>
            <ac:spMk id="12" creationId="{CDF55E43-A081-11BF-6B1E-353FACB7AE13}"/>
          </ac:spMkLst>
        </pc:spChg>
        <pc:picChg chg="add mod modCrop">
          <ac:chgData name="Afonso Costa Henrique" userId="9e9b3605-668d-4dee-84b0-1f1bc75cfc02" providerId="ADAL" clId="{7CD367E2-7DB3-44AE-B921-A04E1B4C1019}" dt="2025-11-20T17:59:23.161" v="1365" actId="14100"/>
          <ac:picMkLst>
            <pc:docMk/>
            <pc:sldMk cId="34816659" sldId="328"/>
            <ac:picMk id="7" creationId="{91048D71-96D6-E9E8-8E5F-273290718BD5}"/>
          </ac:picMkLst>
        </pc:picChg>
        <pc:picChg chg="del">
          <ac:chgData name="Afonso Costa Henrique" userId="9e9b3605-668d-4dee-84b0-1f1bc75cfc02" providerId="ADAL" clId="{7CD367E2-7DB3-44AE-B921-A04E1B4C1019}" dt="2025-11-20T17:54:47.049" v="1340" actId="478"/>
          <ac:picMkLst>
            <pc:docMk/>
            <pc:sldMk cId="34816659" sldId="328"/>
            <ac:picMk id="8" creationId="{C55BF255-DBC5-B386-8903-D9302BAC43DD}"/>
          </ac:picMkLst>
        </pc:picChg>
        <pc:picChg chg="add mod modCrop">
          <ac:chgData name="Afonso Costa Henrique" userId="9e9b3605-668d-4dee-84b0-1f1bc75cfc02" providerId="ADAL" clId="{7CD367E2-7DB3-44AE-B921-A04E1B4C1019}" dt="2025-11-20T17:59:34.034" v="1369" actId="1076"/>
          <ac:picMkLst>
            <pc:docMk/>
            <pc:sldMk cId="34816659" sldId="328"/>
            <ac:picMk id="11" creationId="{DB3BB321-EEAA-6E22-29CE-7BFDF23D7949}"/>
          </ac:picMkLst>
        </pc:picChg>
      </pc:sldChg>
      <pc:sldChg chg="addSp delSp modSp add mod">
        <pc:chgData name="Afonso Costa Henrique" userId="9e9b3605-668d-4dee-84b0-1f1bc75cfc02" providerId="ADAL" clId="{7CD367E2-7DB3-44AE-B921-A04E1B4C1019}" dt="2025-11-20T18:37:13.724" v="1564" actId="14100"/>
        <pc:sldMkLst>
          <pc:docMk/>
          <pc:sldMk cId="1227416142" sldId="329"/>
        </pc:sldMkLst>
        <pc:spChg chg="add mod">
          <ac:chgData name="Afonso Costa Henrique" userId="9e9b3605-668d-4dee-84b0-1f1bc75cfc02" providerId="ADAL" clId="{7CD367E2-7DB3-44AE-B921-A04E1B4C1019}" dt="2025-11-20T18:15:32.209" v="1505" actId="14100"/>
          <ac:spMkLst>
            <pc:docMk/>
            <pc:sldMk cId="1227416142" sldId="329"/>
            <ac:spMk id="10" creationId="{A2963D8C-FB02-4655-AD6E-CFF9EDC52271}"/>
          </ac:spMkLst>
        </pc:spChg>
        <pc:picChg chg="del">
          <ac:chgData name="Afonso Costa Henrique" userId="9e9b3605-668d-4dee-84b0-1f1bc75cfc02" providerId="ADAL" clId="{7CD367E2-7DB3-44AE-B921-A04E1B4C1019}" dt="2025-11-20T18:00:32.893" v="1371" actId="478"/>
          <ac:picMkLst>
            <pc:docMk/>
            <pc:sldMk cId="1227416142" sldId="329"/>
            <ac:picMk id="7" creationId="{91E755B8-4ABE-A88E-3DEC-0908B025242D}"/>
          </ac:picMkLst>
        </pc:picChg>
        <pc:picChg chg="add mod">
          <ac:chgData name="Afonso Costa Henrique" userId="9e9b3605-668d-4dee-84b0-1f1bc75cfc02" providerId="ADAL" clId="{7CD367E2-7DB3-44AE-B921-A04E1B4C1019}" dt="2025-11-20T18:37:13.724" v="1564" actId="14100"/>
          <ac:picMkLst>
            <pc:docMk/>
            <pc:sldMk cId="1227416142" sldId="329"/>
            <ac:picMk id="8" creationId="{2CD2F1E1-0BC9-0A21-B6D1-5CC3384D3B2D}"/>
          </ac:picMkLst>
        </pc:picChg>
        <pc:picChg chg="del">
          <ac:chgData name="Afonso Costa Henrique" userId="9e9b3605-668d-4dee-84b0-1f1bc75cfc02" providerId="ADAL" clId="{7CD367E2-7DB3-44AE-B921-A04E1B4C1019}" dt="2025-11-20T18:00:34.524" v="1372" actId="478"/>
          <ac:picMkLst>
            <pc:docMk/>
            <pc:sldMk cId="1227416142" sldId="329"/>
            <ac:picMk id="11" creationId="{63981982-28AD-FDAA-660E-C50ADDEE352D}"/>
          </ac:picMkLst>
        </pc:picChg>
        <pc:picChg chg="add mod">
          <ac:chgData name="Afonso Costa Henrique" userId="9e9b3605-668d-4dee-84b0-1f1bc75cfc02" providerId="ADAL" clId="{7CD367E2-7DB3-44AE-B921-A04E1B4C1019}" dt="2025-11-20T18:37:08.705" v="1563" actId="1076"/>
          <ac:picMkLst>
            <pc:docMk/>
            <pc:sldMk cId="1227416142" sldId="329"/>
            <ac:picMk id="13" creationId="{97A6E7A2-FDAD-4901-8FF4-A826864C6012}"/>
          </ac:picMkLst>
        </pc:picChg>
        <pc:picChg chg="add mod">
          <ac:chgData name="Afonso Costa Henrique" userId="9e9b3605-668d-4dee-84b0-1f1bc75cfc02" providerId="ADAL" clId="{7CD367E2-7DB3-44AE-B921-A04E1B4C1019}" dt="2025-11-20T18:36:45.971" v="1556" actId="1076"/>
          <ac:picMkLst>
            <pc:docMk/>
            <pc:sldMk cId="1227416142" sldId="329"/>
            <ac:picMk id="15" creationId="{0D934A33-0F23-FFED-AF48-71FD307A0375}"/>
          </ac:picMkLst>
        </pc:picChg>
        <pc:picChg chg="add mod">
          <ac:chgData name="Afonso Costa Henrique" userId="9e9b3605-668d-4dee-84b0-1f1bc75cfc02" providerId="ADAL" clId="{7CD367E2-7DB3-44AE-B921-A04E1B4C1019}" dt="2025-11-20T18:37:07.524" v="1562" actId="1076"/>
          <ac:picMkLst>
            <pc:docMk/>
            <pc:sldMk cId="1227416142" sldId="329"/>
            <ac:picMk id="17" creationId="{8DD5ADE5-454B-B081-4D58-92A48D5EABEB}"/>
          </ac:picMkLst>
        </pc:picChg>
        <pc:picChg chg="add mod">
          <ac:chgData name="Afonso Costa Henrique" userId="9e9b3605-668d-4dee-84b0-1f1bc75cfc02" providerId="ADAL" clId="{7CD367E2-7DB3-44AE-B921-A04E1B4C1019}" dt="2025-11-20T18:37:07.524" v="1562" actId="1076"/>
          <ac:picMkLst>
            <pc:docMk/>
            <pc:sldMk cId="1227416142" sldId="329"/>
            <ac:picMk id="19" creationId="{B5988BC0-706F-A73F-1521-00F1F0AEFA4E}"/>
          </ac:picMkLst>
        </pc:picChg>
      </pc:sldChg>
      <pc:sldChg chg="addSp delSp modSp add mod">
        <pc:chgData name="Afonso Costa Henrique" userId="9e9b3605-668d-4dee-84b0-1f1bc75cfc02" providerId="ADAL" clId="{7CD367E2-7DB3-44AE-B921-A04E1B4C1019}" dt="2025-11-20T18:40:50.754" v="1607" actId="14100"/>
        <pc:sldMkLst>
          <pc:docMk/>
          <pc:sldMk cId="2768881837" sldId="330"/>
        </pc:sldMkLst>
        <pc:spChg chg="del">
          <ac:chgData name="Afonso Costa Henrique" userId="9e9b3605-668d-4dee-84b0-1f1bc75cfc02" providerId="ADAL" clId="{7CD367E2-7DB3-44AE-B921-A04E1B4C1019}" dt="2025-11-20T18:40:11.017" v="1588" actId="478"/>
          <ac:spMkLst>
            <pc:docMk/>
            <pc:sldMk cId="2768881837" sldId="330"/>
            <ac:spMk id="10" creationId="{023A401D-680C-2639-3131-C8E1588F12DF}"/>
          </ac:spMkLst>
        </pc:spChg>
        <pc:spChg chg="add mod">
          <ac:chgData name="Afonso Costa Henrique" userId="9e9b3605-668d-4dee-84b0-1f1bc75cfc02" providerId="ADAL" clId="{7CD367E2-7DB3-44AE-B921-A04E1B4C1019}" dt="2025-11-20T18:40:23.685" v="1604" actId="14100"/>
          <ac:spMkLst>
            <pc:docMk/>
            <pc:sldMk cId="2768881837" sldId="330"/>
            <ac:spMk id="11" creationId="{E8AB7A9E-01C1-D153-5A2F-C2B4B1B29695}"/>
          </ac:spMkLst>
        </pc:spChg>
        <pc:picChg chg="add mod">
          <ac:chgData name="Afonso Costa Henrique" userId="9e9b3605-668d-4dee-84b0-1f1bc75cfc02" providerId="ADAL" clId="{7CD367E2-7DB3-44AE-B921-A04E1B4C1019}" dt="2025-11-20T18:40:50.754" v="1607" actId="14100"/>
          <ac:picMkLst>
            <pc:docMk/>
            <pc:sldMk cId="2768881837" sldId="330"/>
            <ac:picMk id="7" creationId="{8B178966-DE62-E2AA-0196-2BACF0B60EFE}"/>
          </ac:picMkLst>
        </pc:picChg>
        <pc:picChg chg="del">
          <ac:chgData name="Afonso Costa Henrique" userId="9e9b3605-668d-4dee-84b0-1f1bc75cfc02" providerId="ADAL" clId="{7CD367E2-7DB3-44AE-B921-A04E1B4C1019}" dt="2025-11-20T18:38:46.619" v="1566" actId="478"/>
          <ac:picMkLst>
            <pc:docMk/>
            <pc:sldMk cId="2768881837" sldId="330"/>
            <ac:picMk id="8" creationId="{6EE2A65D-9330-EF43-15ED-BA398B6BC714}"/>
          </ac:picMkLst>
        </pc:picChg>
        <pc:picChg chg="del">
          <ac:chgData name="Afonso Costa Henrique" userId="9e9b3605-668d-4dee-84b0-1f1bc75cfc02" providerId="ADAL" clId="{7CD367E2-7DB3-44AE-B921-A04E1B4C1019}" dt="2025-11-20T18:38:54.624" v="1567" actId="478"/>
          <ac:picMkLst>
            <pc:docMk/>
            <pc:sldMk cId="2768881837" sldId="330"/>
            <ac:picMk id="13" creationId="{8C1F90B9-8D10-D44E-E611-0F149366EF47}"/>
          </ac:picMkLst>
        </pc:picChg>
        <pc:picChg chg="del">
          <ac:chgData name="Afonso Costa Henrique" userId="9e9b3605-668d-4dee-84b0-1f1bc75cfc02" providerId="ADAL" clId="{7CD367E2-7DB3-44AE-B921-A04E1B4C1019}" dt="2025-11-20T18:38:54.624" v="1567" actId="478"/>
          <ac:picMkLst>
            <pc:docMk/>
            <pc:sldMk cId="2768881837" sldId="330"/>
            <ac:picMk id="15" creationId="{93D60C56-1CD1-B9F5-8E5E-FFC8B50C5E1F}"/>
          </ac:picMkLst>
        </pc:picChg>
        <pc:picChg chg="del">
          <ac:chgData name="Afonso Costa Henrique" userId="9e9b3605-668d-4dee-84b0-1f1bc75cfc02" providerId="ADAL" clId="{7CD367E2-7DB3-44AE-B921-A04E1B4C1019}" dt="2025-11-20T18:38:54.624" v="1567" actId="478"/>
          <ac:picMkLst>
            <pc:docMk/>
            <pc:sldMk cId="2768881837" sldId="330"/>
            <ac:picMk id="17" creationId="{CF9471B5-1DF0-6FC6-5EF9-5E3345DAC4BB}"/>
          </ac:picMkLst>
        </pc:picChg>
        <pc:picChg chg="del">
          <ac:chgData name="Afonso Costa Henrique" userId="9e9b3605-668d-4dee-84b0-1f1bc75cfc02" providerId="ADAL" clId="{7CD367E2-7DB3-44AE-B921-A04E1B4C1019}" dt="2025-11-20T18:38:54.624" v="1567" actId="478"/>
          <ac:picMkLst>
            <pc:docMk/>
            <pc:sldMk cId="2768881837" sldId="330"/>
            <ac:picMk id="19" creationId="{7373732A-1C80-8FDF-92E0-C75ED3770735}"/>
          </ac:picMkLst>
        </pc:picChg>
      </pc:sldChg>
      <pc:sldChg chg="addSp delSp modSp add mod">
        <pc:chgData name="Afonso Costa Henrique" userId="9e9b3605-668d-4dee-84b0-1f1bc75cfc02" providerId="ADAL" clId="{7CD367E2-7DB3-44AE-B921-A04E1B4C1019}" dt="2025-11-20T18:44:54.378" v="1642" actId="1038"/>
        <pc:sldMkLst>
          <pc:docMk/>
          <pc:sldMk cId="4009475865" sldId="331"/>
        </pc:sldMkLst>
        <pc:spChg chg="del">
          <ac:chgData name="Afonso Costa Henrique" userId="9e9b3605-668d-4dee-84b0-1f1bc75cfc02" providerId="ADAL" clId="{7CD367E2-7DB3-44AE-B921-A04E1B4C1019}" dt="2025-11-20T18:42:28.929" v="1616" actId="478"/>
          <ac:spMkLst>
            <pc:docMk/>
            <pc:sldMk cId="4009475865" sldId="331"/>
            <ac:spMk id="11" creationId="{8C5033CB-EEED-C1C7-9331-1C340F853401}"/>
          </ac:spMkLst>
        </pc:spChg>
        <pc:picChg chg="del">
          <ac:chgData name="Afonso Costa Henrique" userId="9e9b3605-668d-4dee-84b0-1f1bc75cfc02" providerId="ADAL" clId="{7CD367E2-7DB3-44AE-B921-A04E1B4C1019}" dt="2025-11-20T18:42:00.067" v="1609" actId="478"/>
          <ac:picMkLst>
            <pc:docMk/>
            <pc:sldMk cId="4009475865" sldId="331"/>
            <ac:picMk id="7" creationId="{60118B50-2B58-FC3C-568A-AC5A2A0CF730}"/>
          </ac:picMkLst>
        </pc:picChg>
        <pc:picChg chg="add del mod">
          <ac:chgData name="Afonso Costa Henrique" userId="9e9b3605-668d-4dee-84b0-1f1bc75cfc02" providerId="ADAL" clId="{7CD367E2-7DB3-44AE-B921-A04E1B4C1019}" dt="2025-11-20T18:43:32.751" v="1621" actId="478"/>
          <ac:picMkLst>
            <pc:docMk/>
            <pc:sldMk cId="4009475865" sldId="331"/>
            <ac:picMk id="8" creationId="{703FDF2F-C43B-BEC6-4594-E19C36D0A3DB}"/>
          </ac:picMkLst>
        </pc:picChg>
        <pc:picChg chg="add mod">
          <ac:chgData name="Afonso Costa Henrique" userId="9e9b3605-668d-4dee-84b0-1f1bc75cfc02" providerId="ADAL" clId="{7CD367E2-7DB3-44AE-B921-A04E1B4C1019}" dt="2025-11-20T18:44:54.378" v="1642" actId="1038"/>
          <ac:picMkLst>
            <pc:docMk/>
            <pc:sldMk cId="4009475865" sldId="331"/>
            <ac:picMk id="12" creationId="{AD46FCBB-5BE4-E413-67FA-CC15FE778135}"/>
          </ac:picMkLst>
        </pc:picChg>
        <pc:picChg chg="add mod">
          <ac:chgData name="Afonso Costa Henrique" userId="9e9b3605-668d-4dee-84b0-1f1bc75cfc02" providerId="ADAL" clId="{7CD367E2-7DB3-44AE-B921-A04E1B4C1019}" dt="2025-11-20T18:44:47.613" v="1637" actId="14100"/>
          <ac:picMkLst>
            <pc:docMk/>
            <pc:sldMk cId="4009475865" sldId="331"/>
            <ac:picMk id="14" creationId="{E0B87173-722D-77F3-8522-3D018A8B20EC}"/>
          </ac:picMkLst>
        </pc:picChg>
      </pc:sldChg>
      <pc:sldChg chg="add">
        <pc:chgData name="Afonso Costa Henrique" userId="9e9b3605-668d-4dee-84b0-1f1bc75cfc02" providerId="ADAL" clId="{7CD367E2-7DB3-44AE-B921-A04E1B4C1019}" dt="2025-11-20T18:42:45.910" v="1620" actId="2890"/>
        <pc:sldMkLst>
          <pc:docMk/>
          <pc:sldMk cId="1814958216" sldId="332"/>
        </pc:sldMkLst>
      </pc:sldChg>
      <pc:sldChg chg="addSp delSp modSp add mod">
        <pc:chgData name="Afonso Costa Henrique" userId="9e9b3605-668d-4dee-84b0-1f1bc75cfc02" providerId="ADAL" clId="{7CD367E2-7DB3-44AE-B921-A04E1B4C1019}" dt="2025-11-20T18:52:18.834" v="1874" actId="20577"/>
        <pc:sldMkLst>
          <pc:docMk/>
          <pc:sldMk cId="4104946388" sldId="333"/>
        </pc:sldMkLst>
        <pc:spChg chg="add del mod">
          <ac:chgData name="Afonso Costa Henrique" userId="9e9b3605-668d-4dee-84b0-1f1bc75cfc02" providerId="ADAL" clId="{7CD367E2-7DB3-44AE-B921-A04E1B4C1019}" dt="2025-11-20T18:46:03.362" v="1649" actId="478"/>
          <ac:spMkLst>
            <pc:docMk/>
            <pc:sldMk cId="4104946388" sldId="333"/>
            <ac:spMk id="10" creationId="{188EBD48-7C6D-031A-D947-5B9F0DAD1680}"/>
          </ac:spMkLst>
        </pc:spChg>
        <pc:spChg chg="add mod">
          <ac:chgData name="Afonso Costa Henrique" userId="9e9b3605-668d-4dee-84b0-1f1bc75cfc02" providerId="ADAL" clId="{7CD367E2-7DB3-44AE-B921-A04E1B4C1019}" dt="2025-11-20T18:51:34.900" v="1782" actId="20577"/>
          <ac:spMkLst>
            <pc:docMk/>
            <pc:sldMk cId="4104946388" sldId="333"/>
            <ac:spMk id="11" creationId="{403FCE1A-2BAD-38BA-8F7E-0EB5F54E5A39}"/>
          </ac:spMkLst>
        </pc:spChg>
        <pc:spChg chg="add mod">
          <ac:chgData name="Afonso Costa Henrique" userId="9e9b3605-668d-4dee-84b0-1f1bc75cfc02" providerId="ADAL" clId="{7CD367E2-7DB3-44AE-B921-A04E1B4C1019}" dt="2025-11-20T18:52:18.834" v="1874" actId="20577"/>
          <ac:spMkLst>
            <pc:docMk/>
            <pc:sldMk cId="4104946388" sldId="333"/>
            <ac:spMk id="12" creationId="{FFCB5AB3-F0EA-4CCA-729B-4B4755E2A3FE}"/>
          </ac:spMkLst>
        </pc:spChg>
        <pc:spChg chg="add del mod">
          <ac:chgData name="Afonso Costa Henrique" userId="9e9b3605-668d-4dee-84b0-1f1bc75cfc02" providerId="ADAL" clId="{7CD367E2-7DB3-44AE-B921-A04E1B4C1019}" dt="2025-11-20T18:51:04.266" v="1775" actId="478"/>
          <ac:spMkLst>
            <pc:docMk/>
            <pc:sldMk cId="4104946388" sldId="333"/>
            <ac:spMk id="14" creationId="{222F6C8E-224A-9A3C-E07D-109151910B7D}"/>
          </ac:spMkLst>
        </pc:spChg>
        <pc:spChg chg="add del mod">
          <ac:chgData name="Afonso Costa Henrique" userId="9e9b3605-668d-4dee-84b0-1f1bc75cfc02" providerId="ADAL" clId="{7CD367E2-7DB3-44AE-B921-A04E1B4C1019}" dt="2025-11-20T18:49:49.318" v="1707" actId="478"/>
          <ac:spMkLst>
            <pc:docMk/>
            <pc:sldMk cId="4104946388" sldId="333"/>
            <ac:spMk id="15" creationId="{FD43CD8E-DBE2-1A3D-EB9C-E5FC3A0EF957}"/>
          </ac:spMkLst>
        </pc:spChg>
        <pc:spChg chg="add del mod">
          <ac:chgData name="Afonso Costa Henrique" userId="9e9b3605-668d-4dee-84b0-1f1bc75cfc02" providerId="ADAL" clId="{7CD367E2-7DB3-44AE-B921-A04E1B4C1019}" dt="2025-11-20T18:51:02.186" v="1774" actId="478"/>
          <ac:spMkLst>
            <pc:docMk/>
            <pc:sldMk cId="4104946388" sldId="333"/>
            <ac:spMk id="16" creationId="{6A9533F1-1F97-FDCE-0119-65FA5DE10392}"/>
          </ac:spMkLst>
        </pc:spChg>
        <pc:picChg chg="add mod">
          <ac:chgData name="Afonso Costa Henrique" userId="9e9b3605-668d-4dee-84b0-1f1bc75cfc02" providerId="ADAL" clId="{7CD367E2-7DB3-44AE-B921-A04E1B4C1019}" dt="2025-11-20T18:50:19.424" v="1725" actId="1076"/>
          <ac:picMkLst>
            <pc:docMk/>
            <pc:sldMk cId="4104946388" sldId="333"/>
            <ac:picMk id="7" creationId="{7BF65D0D-F3FA-C4AD-A4D9-9FD7C4179512}"/>
          </ac:picMkLst>
        </pc:picChg>
        <pc:picChg chg="del">
          <ac:chgData name="Afonso Costa Henrique" userId="9e9b3605-668d-4dee-84b0-1f1bc75cfc02" providerId="ADAL" clId="{7CD367E2-7DB3-44AE-B921-A04E1B4C1019}" dt="2025-11-20T18:45:47.429" v="1644" actId="478"/>
          <ac:picMkLst>
            <pc:docMk/>
            <pc:sldMk cId="4104946388" sldId="333"/>
            <ac:picMk id="8" creationId="{50475C5A-9AA3-C652-7794-171FAF98B515}"/>
          </ac:picMkLst>
        </pc:picChg>
        <pc:picChg chg="add mod">
          <ac:chgData name="Afonso Costa Henrique" userId="9e9b3605-668d-4dee-84b0-1f1bc75cfc02" providerId="ADAL" clId="{7CD367E2-7DB3-44AE-B921-A04E1B4C1019}" dt="2025-11-20T18:51:06.708" v="1776" actId="14100"/>
          <ac:picMkLst>
            <pc:docMk/>
            <pc:sldMk cId="4104946388" sldId="333"/>
            <ac:picMk id="13" creationId="{A05FB751-1B7F-3AB3-B987-F04882D205A8}"/>
          </ac:picMkLst>
        </pc:picChg>
        <pc:cxnChg chg="add mod">
          <ac:chgData name="Afonso Costa Henrique" userId="9e9b3605-668d-4dee-84b0-1f1bc75cfc02" providerId="ADAL" clId="{7CD367E2-7DB3-44AE-B921-A04E1B4C1019}" dt="2025-11-20T18:51:31.657" v="1781" actId="14100"/>
          <ac:cxnSpMkLst>
            <pc:docMk/>
            <pc:sldMk cId="4104946388" sldId="333"/>
            <ac:cxnSpMk id="17" creationId="{D3E5D143-79EF-4079-CEC2-76EF90D0FBC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B414E66-1919-FF4F-D787-C9B02B8EF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EEC95F54-02AA-128B-61E5-D957FF92EF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5B15F72-9A2D-67AC-CA1F-5F3CBEC9D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Bom dia </a:t>
            </a:r>
            <a:r>
              <a:rPr lang="pt-PT" dirty="0" err="1"/>
              <a:t>atodos</a:t>
            </a:r>
            <a:r>
              <a:rPr lang="pt-PT" dirty="0"/>
              <a:t>. O meu trabalho trata o controlo de uma plataforma sísmica com objetivo de replicar sismos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888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C62925A-3BFE-F59C-20B2-537A0E633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0C7E285-A6FF-7A95-1807-661B7794C4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DCFD6C0-70BF-9527-451A-98A65657FB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0986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F2A7E6F-56C9-E8A2-6A28-A2F95C9DE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2EF7168F-1393-A41B-1A76-CC882EDDC9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0781CD2-F7DB-3F40-4B07-716AF6A688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4181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DC6DB12-88A6-52B7-6C77-D9A209CF8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FC38E513-5749-FCDB-AF3C-5AAD12A69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4E6CC658-BA5B-FEC6-BAB5-B7A96811E5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564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AAAC4F9-B0D6-96E0-8613-CF0BA4361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753286B1-E31B-CEF1-5E5F-F460BD4873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EF5C8C23-5953-2F66-1600-D0FAFBC031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787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B0A70FC-CBC7-6701-E28C-3C1ECCD3E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6413D834-75A0-2634-C118-E5AFA4D895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63DE6EB-543B-CD23-1F34-67B362A6FC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2292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A3FB94D-E22B-0F39-D771-C4BA8B205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31EF3FC0-ED40-2094-5475-01DF330180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DA9F109-18A7-DED5-A021-84320A9682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8745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6165934-F70B-1576-D97F-18528C2FA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6975A0CB-BD8B-56EF-80BB-8C565E9285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56CD430-D3AE-FBAA-5BDE-10346E5610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6554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5C3EC47-1421-DFBE-6BC8-AE5863D73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601DEE27-7B3C-1120-0529-8377BDFD4F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795B79E-0F00-FE25-4B4A-5BC2E3F3BB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885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4352BE7-7972-7494-184F-4F8F3E08F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B10B5FF9-44EF-7405-8EA7-A5D4033EAD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620563C-4B07-27F6-50C7-0C7BFBC0BD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2230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4E08CDD-96C4-0E9C-4B52-DB4DF0FA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C7533E4-3C69-3CFA-DFF9-AAA6D7A396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F7E1BC9-9625-99F0-CC0A-4F085BB9B4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8380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B70AB15-8088-3032-98B1-D170B9DC6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7BF4933-25A2-C819-6464-13046E0518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439F98CD-01EC-2198-42FB-34FBACD45B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1206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084C867-43D0-2371-013C-17A6F30F9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19CA3210-A92D-999F-DA35-BAA02F9D99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AE88DE85-6109-67FB-ED2A-62064B726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7438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4295938-F586-C0AB-0DC5-9E7A6FC6C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BA51F0DF-570E-694A-45F2-C47B230A0A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6EE88672-A619-994A-80A5-F034293E0B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0296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28A8B38-BB3F-85C0-D315-C213F1221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84E400BB-5854-A454-A715-BE80EF81D1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6BE92B13-CAEC-CC9B-EBE3-52BE348EDF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064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DE2A094-C42F-1C53-60B5-D258978D1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E8AE5274-FE8C-7502-24FC-185C4F37A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B0BA9138-6B71-E41F-EE4F-34B7A0043A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693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129A936-565B-5FB4-637E-A125FD816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2F24CC73-5200-BE38-8E58-8C3D1A6092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8035F8B8-3EB7-7B6C-E60F-B81C85A495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488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9275826-9050-4D98-4CA1-5122A978B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AB41DAC-A42D-DEBA-9333-BB4A05B50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FCACDFDA-3C22-886F-5EC8-244F2DDAF4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5843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D99135C-A339-0FB7-BBD4-4E034B3DD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2FFBE8A0-B461-9BE4-7C4A-315A19C028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992565DB-7224-75E6-6A45-8B928F2381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9401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1435330-5725-CF9F-18ED-B4E35BC3A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0F27ECE4-9AC8-AA8C-2D22-D139A904A3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714E044-427D-C79F-8682-4F39445E4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55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5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7FAFF60-05F6-AEE3-9E6B-10B79F111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>
            <a:extLst>
              <a:ext uri="{FF2B5EF4-FFF2-40B4-BE49-F238E27FC236}">
                <a16:creationId xmlns:a16="http://schemas.microsoft.com/office/drawing/2014/main" id="{76D6C995-E668-D8C4-6E0D-96B8F3539E6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40210" y="193527"/>
            <a:ext cx="7863577" cy="13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Desenvolvimento de Estratégias de Controlo para Replicação de Sismos em  Plataforma Sísmica</a:t>
            </a:r>
            <a:endParaRPr lang="pt-PT" sz="2400" b="1" noProof="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" name="Google Shape;57;p1">
            <a:extLst>
              <a:ext uri="{FF2B5EF4-FFF2-40B4-BE49-F238E27FC236}">
                <a16:creationId xmlns:a16="http://schemas.microsoft.com/office/drawing/2014/main" id="{17E1B624-C995-E5D1-F688-8E27F55B382A}"/>
              </a:ext>
            </a:extLst>
          </p:cNvPr>
          <p:cNvSpPr txBox="1"/>
          <p:nvPr/>
        </p:nvSpPr>
        <p:spPr>
          <a:xfrm>
            <a:off x="2415124" y="3482698"/>
            <a:ext cx="4313752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Afonso Costa Henrique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sz="1600" b="1" i="0" u="none" strike="noStrike" cap="none" noProof="0" dirty="0">
              <a:solidFill>
                <a:schemeClr val="accent2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Orientadores:</a:t>
            </a:r>
            <a:r>
              <a:rPr lang="pt-PT" sz="1200" b="1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pt-PT" sz="12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Miguel Ayala Botto</a:t>
            </a:r>
            <a:r>
              <a:rPr lang="pt-PT" sz="1200" b="1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 &amp; </a:t>
            </a:r>
            <a:r>
              <a:rPr lang="pt-PT" sz="12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Fernando Pires de Oliveira </a:t>
            </a:r>
          </a:p>
        </p:txBody>
      </p:sp>
      <p:pic>
        <p:nvPicPr>
          <p:cNvPr id="3" name="Imagem 2" descr="Uma imagem com Modelo em escala, Brinquedo de conjunto para construção, Bloco de brincar, plástico&#10;&#10;Descrição gerada automaticamente">
            <a:extLst>
              <a:ext uri="{FF2B5EF4-FFF2-40B4-BE49-F238E27FC236}">
                <a16:creationId xmlns:a16="http://schemas.microsoft.com/office/drawing/2014/main" id="{DFE6F5BB-E843-4A21-4689-1DEBE4E32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416" y="1391385"/>
            <a:ext cx="2727184" cy="188416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2772A7E-E674-CE5F-4B0E-ACE7B5407B1F}"/>
              </a:ext>
            </a:extLst>
          </p:cNvPr>
          <p:cNvSpPr/>
          <p:nvPr/>
        </p:nvSpPr>
        <p:spPr>
          <a:xfrm>
            <a:off x="0" y="0"/>
            <a:ext cx="9144000" cy="2677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Picture 4" descr="OPENCoastS">
            <a:extLst>
              <a:ext uri="{FF2B5EF4-FFF2-40B4-BE49-F238E27FC236}">
                <a16:creationId xmlns:a16="http://schemas.microsoft.com/office/drawing/2014/main" id="{BB2E5850-8A88-37EC-EFBE-608432D76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749" y="4507752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85D87-1885-10CF-C4B0-A5D721560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3172669" y="4507752"/>
            <a:ext cx="1152766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07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7557A98-D4A6-48FB-067A-1B6749A5D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95FC5DD-DC4D-5903-0165-EA0C1A31DA43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C0FAA0B-7AEB-8F7E-AB4D-85643997BD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10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A479C59-3338-E316-21A9-3B9EEA622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603EA55-79D4-6264-E495-FA9BCF444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6F5DB868-D265-7FDD-7891-473EF5DC1DE1}"/>
              </a:ext>
            </a:extLst>
          </p:cNvPr>
          <p:cNvSpPr txBox="1"/>
          <p:nvPr/>
        </p:nvSpPr>
        <p:spPr>
          <a:xfrm>
            <a:off x="77068" y="-50123"/>
            <a:ext cx="391073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Avaliação de desempenho de </a:t>
            </a:r>
            <a:r>
              <a:rPr lang="pt-PT" b="1" dirty="0">
                <a:solidFill>
                  <a:schemeClr val="accent2"/>
                </a:solidFill>
              </a:rPr>
              <a:t>estratégias de controlo em ambiente de simulação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F2FEA85-5978-CD21-2080-FCFDF39E6F0C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2" name="Imagem 1" descr="Uma imagem com diagrama, file, Tipo de letra, Esquema&#10;&#10;Descrição gerada automaticamente">
            <a:extLst>
              <a:ext uri="{FF2B5EF4-FFF2-40B4-BE49-F238E27FC236}">
                <a16:creationId xmlns:a16="http://schemas.microsoft.com/office/drawing/2014/main" id="{065D7E8F-D0F2-C926-3AE2-210F511E5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40" y="1457670"/>
            <a:ext cx="4386019" cy="1107556"/>
          </a:xfrm>
          <a:prstGeom prst="rect">
            <a:avLst/>
          </a:prstGeom>
        </p:spPr>
      </p:pic>
      <p:sp>
        <p:nvSpPr>
          <p:cNvPr id="10" name="Cruzada 9">
            <a:extLst>
              <a:ext uri="{FF2B5EF4-FFF2-40B4-BE49-F238E27FC236}">
                <a16:creationId xmlns:a16="http://schemas.microsoft.com/office/drawing/2014/main" id="{72B5DD09-A837-CE20-303D-8FB43800907E}"/>
              </a:ext>
            </a:extLst>
          </p:cNvPr>
          <p:cNvSpPr/>
          <p:nvPr/>
        </p:nvSpPr>
        <p:spPr>
          <a:xfrm>
            <a:off x="4924649" y="1770740"/>
            <a:ext cx="486201" cy="481415"/>
          </a:xfrm>
          <a:prstGeom prst="plus">
            <a:avLst>
              <a:gd name="adj" fmla="val 460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3D7F182-4F1B-1F0D-ED63-CF6529B90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140" y="1358719"/>
            <a:ext cx="3063822" cy="1305455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3DA3CD9-8D44-DEB4-BC35-2E0B9A29168C}"/>
              </a:ext>
            </a:extLst>
          </p:cNvPr>
          <p:cNvSpPr/>
          <p:nvPr/>
        </p:nvSpPr>
        <p:spPr>
          <a:xfrm>
            <a:off x="5518150" y="1296026"/>
            <a:ext cx="3287510" cy="1467099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AFFE2C68-C7F4-C9DF-6743-7A70C88353F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7155"/>
          <a:stretch>
            <a:fillRect/>
          </a:stretch>
        </p:blipFill>
        <p:spPr>
          <a:xfrm>
            <a:off x="4679909" y="3121575"/>
            <a:ext cx="3477123" cy="58294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F7EE450-4849-CCAC-60CD-EBF311F043D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2582"/>
          <a:stretch>
            <a:fillRect/>
          </a:stretch>
        </p:blipFill>
        <p:spPr>
          <a:xfrm>
            <a:off x="3987799" y="4126165"/>
            <a:ext cx="3477125" cy="781240"/>
          </a:xfrm>
          <a:prstGeom prst="rect">
            <a:avLst/>
          </a:prstGeom>
        </p:spPr>
      </p:pic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2AEED116-40FD-CB99-D0BC-4E072A7490E8}"/>
              </a:ext>
            </a:extLst>
          </p:cNvPr>
          <p:cNvCxnSpPr>
            <a:cxnSpLocks/>
          </p:cNvCxnSpPr>
          <p:nvPr/>
        </p:nvCxnSpPr>
        <p:spPr>
          <a:xfrm flipH="1">
            <a:off x="6606696" y="2755968"/>
            <a:ext cx="254000" cy="36127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31496896-F2D8-46A2-51C6-642F288C62B8}"/>
              </a:ext>
            </a:extLst>
          </p:cNvPr>
          <p:cNvCxnSpPr>
            <a:cxnSpLocks/>
          </p:cNvCxnSpPr>
          <p:nvPr/>
        </p:nvCxnSpPr>
        <p:spPr>
          <a:xfrm flipH="1">
            <a:off x="5947763" y="3742615"/>
            <a:ext cx="254000" cy="36127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503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FD76C9C-6D7F-181A-F478-9E52134E2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9E468803-55C8-F864-0CC7-B37A8B375028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6E1D947-55F9-A633-67B4-9839B8C473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11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F8548B0-6D4B-179C-4AC0-D9347B0BA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74BFFF52-4D35-DE3B-DDA5-243B44051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66F35040-9916-5D84-B8DE-7F4C410F8418}"/>
              </a:ext>
            </a:extLst>
          </p:cNvPr>
          <p:cNvSpPr txBox="1"/>
          <p:nvPr/>
        </p:nvSpPr>
        <p:spPr>
          <a:xfrm>
            <a:off x="77068" y="-50123"/>
            <a:ext cx="391073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Avaliação de desempenho de </a:t>
            </a:r>
            <a:r>
              <a:rPr lang="pt-PT" b="1" dirty="0">
                <a:solidFill>
                  <a:schemeClr val="accent2"/>
                </a:solidFill>
              </a:rPr>
              <a:t>estratégias de controlo em ambiente de simulação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m 11" descr="Uma imagem com texto, file, diagrama, Gráfico&#10;&#10;Os conteúdos gerados por IA podem estar incorretos.">
            <a:extLst>
              <a:ext uri="{FF2B5EF4-FFF2-40B4-BE49-F238E27FC236}">
                <a16:creationId xmlns:a16="http://schemas.microsoft.com/office/drawing/2014/main" id="{5880FC5A-CCFD-EA57-9250-6F74E730E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77" y="886289"/>
            <a:ext cx="4660820" cy="3494283"/>
          </a:xfrm>
          <a:prstGeom prst="rect">
            <a:avLst/>
          </a:prstGeom>
        </p:spPr>
      </p:pic>
      <p:pic>
        <p:nvPicPr>
          <p:cNvPr id="15" name="Imagem 14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BC95EE21-BAF9-E1ED-EF3A-3D6FBFF8F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977" y="1066800"/>
            <a:ext cx="4420047" cy="331377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B6A9401C-0EC9-94F3-73B6-A4EC8008D2C8}"/>
              </a:ext>
            </a:extLst>
          </p:cNvPr>
          <p:cNvSpPr txBox="1"/>
          <p:nvPr/>
        </p:nvSpPr>
        <p:spPr>
          <a:xfrm>
            <a:off x="107950" y="615523"/>
            <a:ext cx="301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PIDF</a:t>
            </a:r>
            <a:endParaRPr lang="pt-PT" b="1" u="sng" noProof="0" dirty="0"/>
          </a:p>
        </p:txBody>
      </p:sp>
    </p:spTree>
    <p:extLst>
      <p:ext uri="{BB962C8B-B14F-4D97-AF65-F5344CB8AC3E}">
        <p14:creationId xmlns:p14="http://schemas.microsoft.com/office/powerpoint/2010/main" val="3300904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A8B7647-4F87-2120-8636-E411F78FD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7FFEB02C-7D0C-F9D1-B63E-C36EA5B4F09B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9880702-04A9-6BB1-C155-2C86929E99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12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56E056DD-83E2-0FC6-D359-452A299C7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4F0FDBB-411A-592A-D88C-1AEEEB5A0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3F163533-C864-C0C6-422B-9923ED2C4F26}"/>
              </a:ext>
            </a:extLst>
          </p:cNvPr>
          <p:cNvSpPr txBox="1"/>
          <p:nvPr/>
        </p:nvSpPr>
        <p:spPr>
          <a:xfrm>
            <a:off x="77068" y="-50123"/>
            <a:ext cx="391073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Avaliação de desempenho de </a:t>
            </a:r>
            <a:r>
              <a:rPr lang="pt-PT" b="1" dirty="0">
                <a:solidFill>
                  <a:schemeClr val="accent2"/>
                </a:solidFill>
              </a:rPr>
              <a:t>estratégias de controlo em ambiente de simulação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m 9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A402F980-BA6F-B11B-8AC8-B84C5BED46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324"/>
          <a:stretch>
            <a:fillRect/>
          </a:stretch>
        </p:blipFill>
        <p:spPr>
          <a:xfrm>
            <a:off x="20688" y="906401"/>
            <a:ext cx="4356886" cy="3525900"/>
          </a:xfrm>
          <a:prstGeom prst="rect">
            <a:avLst/>
          </a:prstGeom>
        </p:spPr>
      </p:pic>
      <p:pic>
        <p:nvPicPr>
          <p:cNvPr id="13" name="Imagem 12" descr="Uma imagem com texto, Gráfico, diagrama, file&#10;&#10;Os conteúdos gerados por IA podem estar incorretos.">
            <a:extLst>
              <a:ext uri="{FF2B5EF4-FFF2-40B4-BE49-F238E27FC236}">
                <a16:creationId xmlns:a16="http://schemas.microsoft.com/office/drawing/2014/main" id="{905DC30B-336A-5A8E-4357-03ED11979F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346"/>
          <a:stretch>
            <a:fillRect/>
          </a:stretch>
        </p:blipFill>
        <p:spPr>
          <a:xfrm>
            <a:off x="4679951" y="906401"/>
            <a:ext cx="4449840" cy="352589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6672FC7-4FC0-990E-79DF-E5D09A12FABA}"/>
              </a:ext>
            </a:extLst>
          </p:cNvPr>
          <p:cNvSpPr txBox="1"/>
          <p:nvPr/>
        </p:nvSpPr>
        <p:spPr>
          <a:xfrm>
            <a:off x="107950" y="615523"/>
            <a:ext cx="301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PIDF</a:t>
            </a:r>
            <a:endParaRPr lang="pt-PT" b="1" u="sng" noProof="0" dirty="0"/>
          </a:p>
        </p:txBody>
      </p:sp>
    </p:spTree>
    <p:extLst>
      <p:ext uri="{BB962C8B-B14F-4D97-AF65-F5344CB8AC3E}">
        <p14:creationId xmlns:p14="http://schemas.microsoft.com/office/powerpoint/2010/main" val="2617339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D4C5FDD-D86A-5540-CE94-07A32528C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79742DC2-D675-860D-610F-9B9EAF825F69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A93C1AD-5191-7FF5-86E5-B2CC525476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6AF6DE7-68C2-9EFA-E4AC-84548317E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2DE3BE9A-35B3-D29D-9FE8-EEBCDB4A1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2E48A3CA-FFCC-8F27-D4C3-01DBD4056540}"/>
              </a:ext>
            </a:extLst>
          </p:cNvPr>
          <p:cNvSpPr txBox="1"/>
          <p:nvPr/>
        </p:nvSpPr>
        <p:spPr>
          <a:xfrm>
            <a:off x="77068" y="-50123"/>
            <a:ext cx="391073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Avaliação de desempenho de </a:t>
            </a:r>
            <a:r>
              <a:rPr lang="pt-PT" b="1" dirty="0">
                <a:solidFill>
                  <a:schemeClr val="accent2"/>
                </a:solidFill>
              </a:rPr>
              <a:t>estratégias de controlo em ambiente de simulação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m 6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FC6A271D-16B5-2081-73B4-883B5B62A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458" y="1173427"/>
            <a:ext cx="4140200" cy="3103967"/>
          </a:xfrm>
          <a:prstGeom prst="rect">
            <a:avLst/>
          </a:prstGeom>
        </p:spPr>
      </p:pic>
      <p:pic>
        <p:nvPicPr>
          <p:cNvPr id="11" name="Imagem 10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EE06D5C2-9EA0-A4EF-CE08-C55B230E4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" y="1173428"/>
            <a:ext cx="4140200" cy="310396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4579B95-9026-4239-389B-FC6D918ECB53}"/>
              </a:ext>
            </a:extLst>
          </p:cNvPr>
          <p:cNvSpPr txBox="1"/>
          <p:nvPr/>
        </p:nvSpPr>
        <p:spPr>
          <a:xfrm>
            <a:off x="107950" y="615523"/>
            <a:ext cx="301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PIDF</a:t>
            </a:r>
            <a:endParaRPr lang="pt-PT" b="1" u="sng" noProof="0" dirty="0"/>
          </a:p>
        </p:txBody>
      </p:sp>
    </p:spTree>
    <p:extLst>
      <p:ext uri="{BB962C8B-B14F-4D97-AF65-F5344CB8AC3E}">
        <p14:creationId xmlns:p14="http://schemas.microsoft.com/office/powerpoint/2010/main" val="3682095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0DEFF31-4C96-DF0D-3707-DAB91CEA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511C9B0C-81CA-AC33-D0D6-2F6F5E3BD308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6F03BA7-7220-569A-B376-5DC8E1DA1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14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F30E4D2-9AD9-0F5A-C4AD-5C3D4B4EF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CFFFEA6D-DA39-46BA-CF4B-7B363EF27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F4316B64-78C6-DD00-C49D-B348746CF0AB}"/>
              </a:ext>
            </a:extLst>
          </p:cNvPr>
          <p:cNvSpPr txBox="1"/>
          <p:nvPr/>
        </p:nvSpPr>
        <p:spPr>
          <a:xfrm>
            <a:off x="77068" y="-50123"/>
            <a:ext cx="391073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Avaliação de desempenho de </a:t>
            </a:r>
            <a:r>
              <a:rPr lang="pt-PT" b="1" dirty="0">
                <a:solidFill>
                  <a:schemeClr val="accent2"/>
                </a:solidFill>
              </a:rPr>
              <a:t>estratégias de controlo em ambiente de simulação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m 7" descr="Uma imagem com texto, diagrama, file, Gráfico&#10;&#10;Os conteúdos gerados por IA podem estar incorretos.">
            <a:extLst>
              <a:ext uri="{FF2B5EF4-FFF2-40B4-BE49-F238E27FC236}">
                <a16:creationId xmlns:a16="http://schemas.microsoft.com/office/drawing/2014/main" id="{86098AD8-36C8-567D-C568-964BFCB73F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139" t="4888" r="8056" b="5693"/>
          <a:stretch>
            <a:fillRect/>
          </a:stretch>
        </p:blipFill>
        <p:spPr>
          <a:xfrm>
            <a:off x="571500" y="660400"/>
            <a:ext cx="74803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88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79767D5-3797-66CF-AE3D-6788CF9A5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3BD934B-1E5B-3A24-BA74-D0CE5F91FA39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A28BDDE-F768-7979-D824-C25779C5A7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15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96EA4AB-9972-068E-995D-B690B1920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C8472D4F-934F-8673-889B-5C7FC26FE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30A041F8-0F20-B253-24FB-2F39F33A25D8}"/>
              </a:ext>
            </a:extLst>
          </p:cNvPr>
          <p:cNvSpPr txBox="1"/>
          <p:nvPr/>
        </p:nvSpPr>
        <p:spPr>
          <a:xfrm>
            <a:off x="77068" y="-50123"/>
            <a:ext cx="391073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Avaliação de desempenho de </a:t>
            </a:r>
            <a:r>
              <a:rPr lang="pt-PT" b="1" dirty="0">
                <a:solidFill>
                  <a:schemeClr val="accent2"/>
                </a:solidFill>
              </a:rPr>
              <a:t>estratégias de controlo em ambiente de simulação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m 6" descr="Uma imagem com desenhos de criança, captura de ecrã&#10;&#10;Os conteúdos gerados por IA podem estar incorretos.">
            <a:extLst>
              <a:ext uri="{FF2B5EF4-FFF2-40B4-BE49-F238E27FC236}">
                <a16:creationId xmlns:a16="http://schemas.microsoft.com/office/drawing/2014/main" id="{91048D71-96D6-E9E8-8E5F-273290718B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95" t="4100" r="8373" b="7531"/>
          <a:stretch>
            <a:fillRect/>
          </a:stretch>
        </p:blipFill>
        <p:spPr>
          <a:xfrm>
            <a:off x="170823" y="723900"/>
            <a:ext cx="7240056" cy="4025900"/>
          </a:xfrm>
          <a:prstGeom prst="rect">
            <a:avLst/>
          </a:prstGeom>
        </p:spPr>
      </p:pic>
      <p:pic>
        <p:nvPicPr>
          <p:cNvPr id="11" name="Imagem 10" descr="Uma imagem com desenhos de criança, Saturação de cores, esboço, desenho&#10;&#10;Os conteúdos gerados por IA podem estar incorretos.">
            <a:extLst>
              <a:ext uri="{FF2B5EF4-FFF2-40B4-BE49-F238E27FC236}">
                <a16:creationId xmlns:a16="http://schemas.microsoft.com/office/drawing/2014/main" id="{DB3BB321-EEAA-6E22-29CE-7BFDF23D79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514" t="4894" r="8750" b="6292"/>
          <a:stretch>
            <a:fillRect/>
          </a:stretch>
        </p:blipFill>
        <p:spPr>
          <a:xfrm>
            <a:off x="7702875" y="981625"/>
            <a:ext cx="1318283" cy="75202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DF55E43-A081-11BF-6B1E-353FACB7AE13}"/>
              </a:ext>
            </a:extLst>
          </p:cNvPr>
          <p:cNvSpPr txBox="1"/>
          <p:nvPr/>
        </p:nvSpPr>
        <p:spPr>
          <a:xfrm>
            <a:off x="0" y="584906"/>
            <a:ext cx="2470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b="1" u="sng" dirty="0"/>
              <a:t>Avaliação de desempenho</a:t>
            </a:r>
            <a:r>
              <a:rPr lang="pt-PT" sz="1100" b="1" dirty="0"/>
              <a:t>: PIDF</a:t>
            </a:r>
            <a:endParaRPr lang="pt-PT" sz="1100" b="1" u="sng" noProof="0" dirty="0"/>
          </a:p>
        </p:txBody>
      </p:sp>
    </p:spTree>
    <p:extLst>
      <p:ext uri="{BB962C8B-B14F-4D97-AF65-F5344CB8AC3E}">
        <p14:creationId xmlns:p14="http://schemas.microsoft.com/office/powerpoint/2010/main" val="34816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DB9046B-55BB-15A7-05AC-E74096AE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BEDF1762-A04F-4306-75B9-1D0B4BB22F10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575E2A3-D0A6-DACC-D893-471E9DA2C5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16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3C9AD96-C133-6B25-8E2D-1621DEECE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C7CC6547-23CD-1E42-FE95-38FC96A50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F3719346-B0FC-7535-5A46-2ACD84179E84}"/>
              </a:ext>
            </a:extLst>
          </p:cNvPr>
          <p:cNvSpPr txBox="1"/>
          <p:nvPr/>
        </p:nvSpPr>
        <p:spPr>
          <a:xfrm>
            <a:off x="77068" y="-50123"/>
            <a:ext cx="391073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Avaliação de desempenho de </a:t>
            </a:r>
            <a:r>
              <a:rPr lang="pt-PT" b="1" dirty="0">
                <a:solidFill>
                  <a:schemeClr val="accent2"/>
                </a:solidFill>
              </a:rPr>
              <a:t>estratégias de controlo em ambiente de simulação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CD2F1E1-0BC9-0A21-B6D1-5CC3384D3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62" y="2797815"/>
            <a:ext cx="5548456" cy="174878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2963D8C-FB02-4655-AD6E-CFF9EDC52271}"/>
              </a:ext>
            </a:extLst>
          </p:cNvPr>
          <p:cNvSpPr txBox="1"/>
          <p:nvPr/>
        </p:nvSpPr>
        <p:spPr>
          <a:xfrm>
            <a:off x="-66242" y="754698"/>
            <a:ext cx="3152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dirty="0"/>
              <a:t>Controlo Ótimo</a:t>
            </a:r>
            <a:endParaRPr lang="pt-PT" sz="1600" b="1" u="sng" noProof="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7A6E7A2-FDAD-4901-8FF4-A826864C60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2975" y="1826818"/>
            <a:ext cx="3276513" cy="367880"/>
          </a:xfrm>
          <a:prstGeom prst="rect">
            <a:avLst/>
          </a:prstGeom>
        </p:spPr>
      </p:pic>
      <p:pic>
        <p:nvPicPr>
          <p:cNvPr id="15" name="Imagem 14" descr="Uma imagem com diagrama, file, Tipo de letra, Esquema&#10;&#10;Os conteúdos gerados por IA podem estar incorretos.">
            <a:extLst>
              <a:ext uri="{FF2B5EF4-FFF2-40B4-BE49-F238E27FC236}">
                <a16:creationId xmlns:a16="http://schemas.microsoft.com/office/drawing/2014/main" id="{0D934A33-0F23-FFED-AF48-71FD307A0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512" y="1307950"/>
            <a:ext cx="3215842" cy="10377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DD5ADE5-454B-B081-4D58-92A48D5EA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1704" y="2080987"/>
            <a:ext cx="816654" cy="21514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5988BC0-706F-A73F-1521-00F1F0AEFA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5523" y="1458938"/>
            <a:ext cx="912954" cy="57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16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B632365-4356-1EF3-E6FB-A3430574B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E3805C1-4158-469C-2482-9A351B5E434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28F483B-8EE4-F3C9-0D34-AEC59840E8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17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2AFF4B8B-871E-E350-4C27-6C0365010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25B6439-0B48-D8CB-C88F-07E1BDE58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D205BEDF-077D-D7A5-0358-A4A33181661A}"/>
              </a:ext>
            </a:extLst>
          </p:cNvPr>
          <p:cNvSpPr txBox="1"/>
          <p:nvPr/>
        </p:nvSpPr>
        <p:spPr>
          <a:xfrm>
            <a:off x="77068" y="-50123"/>
            <a:ext cx="391073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Avaliação de desempenho de </a:t>
            </a:r>
            <a:r>
              <a:rPr lang="pt-PT" b="1" dirty="0">
                <a:solidFill>
                  <a:schemeClr val="accent2"/>
                </a:solidFill>
              </a:rPr>
              <a:t>estratégias de controlo em ambiente de simulação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B178966-DE62-E2AA-0196-2BACF0B6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865" y="1130300"/>
            <a:ext cx="8689496" cy="36662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8AB7A9E-01C1-D153-5A2F-C2B4B1B29695}"/>
              </a:ext>
            </a:extLst>
          </p:cNvPr>
          <p:cNvSpPr txBox="1"/>
          <p:nvPr/>
        </p:nvSpPr>
        <p:spPr>
          <a:xfrm>
            <a:off x="107950" y="615523"/>
            <a:ext cx="396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Controlo Ótimo</a:t>
            </a:r>
            <a:endParaRPr lang="pt-PT" b="1" u="sng" noProof="0" dirty="0"/>
          </a:p>
        </p:txBody>
      </p:sp>
    </p:spTree>
    <p:extLst>
      <p:ext uri="{BB962C8B-B14F-4D97-AF65-F5344CB8AC3E}">
        <p14:creationId xmlns:p14="http://schemas.microsoft.com/office/powerpoint/2010/main" val="2768881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BA72A0FD-97EB-309D-74C7-C5BD7B63D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F327FD0-A39F-6A6D-9413-B7B02F0D3CBA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AFC8A4A1-C506-3123-C071-BE18CE05FC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18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95FF061-DF0C-3074-5810-7D6F055E2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728FB17A-3858-E33D-346E-835D314A5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D6D188FD-BA72-2B22-F15E-26F98CB9D201}"/>
              </a:ext>
            </a:extLst>
          </p:cNvPr>
          <p:cNvSpPr txBox="1"/>
          <p:nvPr/>
        </p:nvSpPr>
        <p:spPr>
          <a:xfrm>
            <a:off x="77068" y="-50123"/>
            <a:ext cx="391073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Avaliação de desempenho de </a:t>
            </a:r>
            <a:r>
              <a:rPr lang="pt-PT" b="1" dirty="0">
                <a:solidFill>
                  <a:schemeClr val="accent2"/>
                </a:solidFill>
              </a:rPr>
              <a:t>estratégias de controlo em ambiente de simulação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m 11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AD46FCBB-5BE4-E413-67FA-CC15FE77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167" y="1056817"/>
            <a:ext cx="4463920" cy="3347940"/>
          </a:xfrm>
          <a:prstGeom prst="rect">
            <a:avLst/>
          </a:prstGeom>
        </p:spPr>
      </p:pic>
      <p:pic>
        <p:nvPicPr>
          <p:cNvPr id="14" name="Imagem 13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E0B87173-722D-77F3-8522-3D018A8B2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56816"/>
            <a:ext cx="4463920" cy="33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75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51A047C-7F98-C3BC-9D37-71CBF1D40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6CFA016C-0C32-286D-F0C8-C426605AD890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E614FFA-19A5-BD38-08B1-EC55E4E6CE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19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46DAAA4-5BBA-AC21-EF40-6FF2DAD2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82D2543-8A38-BADF-98B0-40AD4DC14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01693A7A-1DA3-902A-68E4-1005B88B148D}"/>
              </a:ext>
            </a:extLst>
          </p:cNvPr>
          <p:cNvSpPr txBox="1"/>
          <p:nvPr/>
        </p:nvSpPr>
        <p:spPr>
          <a:xfrm>
            <a:off x="77068" y="-50123"/>
            <a:ext cx="391073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Avaliação de desempenho de </a:t>
            </a:r>
            <a:r>
              <a:rPr lang="pt-PT" b="1" dirty="0">
                <a:solidFill>
                  <a:schemeClr val="accent2"/>
                </a:solidFill>
              </a:rPr>
              <a:t>estratégias de controlo em ambiente de simulação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m 7" descr="Uma imagem com texto, diagrama, file, Gráfico&#10;&#10;Os conteúdos gerados por IA podem estar incorretos.">
            <a:extLst>
              <a:ext uri="{FF2B5EF4-FFF2-40B4-BE49-F238E27FC236}">
                <a16:creationId xmlns:a16="http://schemas.microsoft.com/office/drawing/2014/main" id="{5AB4F2E5-EE6B-0E52-85EB-5741920F7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8" y="685800"/>
            <a:ext cx="7638979" cy="437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58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365F42B-A2B2-C05E-AF26-7B2D53EF5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0843989-BE71-A6F2-D282-11A8CD0B0648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64571914-5434-8AF3-F9DC-5DF6CAD17C5E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D168A18-8E05-925A-23FA-6833A03F2D14}"/>
              </a:ext>
            </a:extLst>
          </p:cNvPr>
          <p:cNvSpPr txBox="1"/>
          <p:nvPr/>
        </p:nvSpPr>
        <p:spPr>
          <a:xfrm>
            <a:off x="91441" y="911482"/>
            <a:ext cx="4506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noProof="0" dirty="0"/>
              <a:t>Processo de Ensaios Sísmicos no LNEC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8F3E187-8C48-F42D-6A62-12ED12342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EFA65D4-38CE-61A0-E5AD-269F1DF68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5B812A66-06E3-2B1C-F7CF-F1D432258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8C2BC11E-692B-3D3E-360B-B653BDA3E947}"/>
              </a:ext>
            </a:extLst>
          </p:cNvPr>
          <p:cNvCxnSpPr>
            <a:cxnSpLocks/>
          </p:cNvCxnSpPr>
          <p:nvPr/>
        </p:nvCxnSpPr>
        <p:spPr>
          <a:xfrm>
            <a:off x="3564527" y="2743382"/>
            <a:ext cx="943973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Imagem 15" descr="Uma imagem com texto, diagrama, Gráfico, file&#10;&#10;Os conteúdos gerados por IA podem estar incorretos.">
            <a:extLst>
              <a:ext uri="{FF2B5EF4-FFF2-40B4-BE49-F238E27FC236}">
                <a16:creationId xmlns:a16="http://schemas.microsoft.com/office/drawing/2014/main" id="{8B5F065A-32C2-26AD-4ABF-02CF2BC4E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983" y="831789"/>
            <a:ext cx="3340791" cy="4225028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8C48BAD-5C8C-1057-DC8F-B9477BA5529F}"/>
              </a:ext>
            </a:extLst>
          </p:cNvPr>
          <p:cNvSpPr/>
          <p:nvPr/>
        </p:nvSpPr>
        <p:spPr>
          <a:xfrm>
            <a:off x="1944246" y="1509258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Ação Sísmica/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 de Referência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1912BA9A-2887-F202-CFBB-511BC223ED6F}"/>
              </a:ext>
            </a:extLst>
          </p:cNvPr>
          <p:cNvCxnSpPr>
            <a:cxnSpLocks/>
          </p:cNvCxnSpPr>
          <p:nvPr/>
        </p:nvCxnSpPr>
        <p:spPr>
          <a:xfrm flipH="1">
            <a:off x="2537651" y="1940408"/>
            <a:ext cx="2" cy="4719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636A4A7-68AB-CE0F-5EB0-B0E619C0EEBF}"/>
              </a:ext>
            </a:extLst>
          </p:cNvPr>
          <p:cNvSpPr/>
          <p:nvPr/>
        </p:nvSpPr>
        <p:spPr>
          <a:xfrm>
            <a:off x="1886519" y="3059578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Geração do Sinal Drive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4E81A60-4801-7F9C-BD37-9DBBE41B2A08}"/>
              </a:ext>
            </a:extLst>
          </p:cNvPr>
          <p:cNvSpPr/>
          <p:nvPr/>
        </p:nvSpPr>
        <p:spPr>
          <a:xfrm>
            <a:off x="1846852" y="2406495"/>
            <a:ext cx="1381597" cy="41592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Identificação do Sistema</a:t>
            </a:r>
            <a:r>
              <a:rPr lang="pt-PT" sz="800" noProof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(Plataforma Sísmica + Estrutura)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91CF6CC-BCA4-08CF-18B2-E467C8022E2A}"/>
              </a:ext>
            </a:extLst>
          </p:cNvPr>
          <p:cNvSpPr/>
          <p:nvPr/>
        </p:nvSpPr>
        <p:spPr>
          <a:xfrm>
            <a:off x="1787619" y="3698693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Teste Sísmico</a:t>
            </a:r>
            <a:endParaRPr kumimoji="0" lang="pt-PT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9871BCDD-ADA3-0AE1-A2A5-F18C9296A698}"/>
              </a:ext>
            </a:extLst>
          </p:cNvPr>
          <p:cNvCxnSpPr>
            <a:cxnSpLocks/>
          </p:cNvCxnSpPr>
          <p:nvPr/>
        </p:nvCxnSpPr>
        <p:spPr>
          <a:xfrm>
            <a:off x="2527870" y="3485393"/>
            <a:ext cx="0" cy="20368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C2862E3C-7551-5E91-FD84-4438B7F75D97}"/>
              </a:ext>
            </a:extLst>
          </p:cNvPr>
          <p:cNvCxnSpPr>
            <a:cxnSpLocks/>
          </p:cNvCxnSpPr>
          <p:nvPr/>
        </p:nvCxnSpPr>
        <p:spPr>
          <a:xfrm>
            <a:off x="2527869" y="3978999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Losango 16">
                <a:extLst>
                  <a:ext uri="{FF2B5EF4-FFF2-40B4-BE49-F238E27FC236}">
                    <a16:creationId xmlns:a16="http://schemas.microsoft.com/office/drawing/2014/main" id="{69CB92F9-B343-4703-CF0E-EABA335FFD77}"/>
                  </a:ext>
                </a:extLst>
              </p:cNvPr>
              <p:cNvSpPr/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Testar</a:t>
                </a:r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Severidades </a:t>
                </a:r>
                <a14:m>
                  <m:oMath xmlns:m="http://schemas.openxmlformats.org/officeDocument/2006/math">
                    <m:r>
                      <a:rPr lang="pt-PT" sz="900" i="1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Losango 16">
                <a:extLst>
                  <a:ext uri="{FF2B5EF4-FFF2-40B4-BE49-F238E27FC236}">
                    <a16:creationId xmlns:a16="http://schemas.microsoft.com/office/drawing/2014/main" id="{69CB92F9-B343-4703-CF0E-EABA335FF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9C7169F9-E6CF-DEBE-FA86-32B9542AE810}"/>
              </a:ext>
            </a:extLst>
          </p:cNvPr>
          <p:cNvCxnSpPr>
            <a:cxnSpLocks/>
          </p:cNvCxnSpPr>
          <p:nvPr/>
        </p:nvCxnSpPr>
        <p:spPr>
          <a:xfrm>
            <a:off x="2537651" y="2808890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Losango 18">
            <a:extLst>
              <a:ext uri="{FF2B5EF4-FFF2-40B4-BE49-F238E27FC236}">
                <a16:creationId xmlns:a16="http://schemas.microsoft.com/office/drawing/2014/main" id="{7C6CD43E-F1C8-4E7E-433C-3B7117B1AA89}"/>
              </a:ext>
            </a:extLst>
          </p:cNvPr>
          <p:cNvSpPr/>
          <p:nvPr/>
        </p:nvSpPr>
        <p:spPr>
          <a:xfrm>
            <a:off x="1796102" y="4250736"/>
            <a:ext cx="1439445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E69B52B4-73F5-2152-D582-3D95E152225E}"/>
              </a:ext>
            </a:extLst>
          </p:cNvPr>
          <p:cNvCxnSpPr>
            <a:cxnSpLocks/>
          </p:cNvCxnSpPr>
          <p:nvPr/>
        </p:nvCxnSpPr>
        <p:spPr>
          <a:xfrm>
            <a:off x="3235549" y="4500784"/>
            <a:ext cx="3289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89948092-FAFA-4B5C-CBE3-1031F46FA09B}"/>
              </a:ext>
            </a:extLst>
          </p:cNvPr>
          <p:cNvCxnSpPr>
            <a:cxnSpLocks/>
          </p:cNvCxnSpPr>
          <p:nvPr/>
        </p:nvCxnSpPr>
        <p:spPr>
          <a:xfrm flipV="1">
            <a:off x="3564527" y="3254381"/>
            <a:ext cx="0" cy="1246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F17D2B76-CFDC-CC4D-AD6B-4A78DC34B6F1}"/>
              </a:ext>
            </a:extLst>
          </p:cNvPr>
          <p:cNvCxnSpPr>
            <a:cxnSpLocks/>
          </p:cNvCxnSpPr>
          <p:nvPr/>
        </p:nvCxnSpPr>
        <p:spPr>
          <a:xfrm flipH="1">
            <a:off x="3183297" y="3254381"/>
            <a:ext cx="3812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5D9F3F9-0E0C-8575-5A8C-5D8D6ABC95BA}"/>
              </a:ext>
            </a:extLst>
          </p:cNvPr>
          <p:cNvSpPr/>
          <p:nvPr/>
        </p:nvSpPr>
        <p:spPr>
          <a:xfrm>
            <a:off x="3223694" y="4241072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FF0000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BC720E5-9F7E-0B46-F013-24C3639537D6}"/>
              </a:ext>
            </a:extLst>
          </p:cNvPr>
          <p:cNvSpPr txBox="1"/>
          <p:nvPr/>
        </p:nvSpPr>
        <p:spPr>
          <a:xfrm>
            <a:off x="3173214" y="4237218"/>
            <a:ext cx="470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FF0000"/>
                </a:solidFill>
              </a:rPr>
              <a:t>NOK</a:t>
            </a:r>
          </a:p>
        </p:txBody>
      </p: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F2299944-87CD-C2EF-7DA4-625BA074ED95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flipH="1">
            <a:off x="1517572" y="4510451"/>
            <a:ext cx="2785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DF4A9C3-8EB2-B156-1DA5-B85D656F37AE}"/>
              </a:ext>
            </a:extLst>
          </p:cNvPr>
          <p:cNvSpPr/>
          <p:nvPr/>
        </p:nvSpPr>
        <p:spPr>
          <a:xfrm>
            <a:off x="1518141" y="4228370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00B05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9A8D8DD-02A8-73A7-573A-486F85D55CA1}"/>
              </a:ext>
            </a:extLst>
          </p:cNvPr>
          <p:cNvSpPr txBox="1"/>
          <p:nvPr/>
        </p:nvSpPr>
        <p:spPr>
          <a:xfrm>
            <a:off x="1500158" y="4236051"/>
            <a:ext cx="398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00B050"/>
                </a:solidFill>
              </a:rPr>
              <a:t>OK</a:t>
            </a:r>
          </a:p>
        </p:txBody>
      </p:sp>
      <p:cxnSp>
        <p:nvCxnSpPr>
          <p:cNvPr id="28" name="Conexão reta 27">
            <a:extLst>
              <a:ext uri="{FF2B5EF4-FFF2-40B4-BE49-F238E27FC236}">
                <a16:creationId xmlns:a16="http://schemas.microsoft.com/office/drawing/2014/main" id="{EE8AEF30-8EF8-C11F-0CEE-93E7E9A5FDC6}"/>
              </a:ext>
            </a:extLst>
          </p:cNvPr>
          <p:cNvCxnSpPr>
            <a:cxnSpLocks/>
          </p:cNvCxnSpPr>
          <p:nvPr/>
        </p:nvCxnSpPr>
        <p:spPr>
          <a:xfrm flipV="1">
            <a:off x="865427" y="1694678"/>
            <a:ext cx="0" cy="25370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A9E538B2-FB70-54CD-1028-CC57604B1B2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65427" y="1713728"/>
            <a:ext cx="10788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9FABC12-76BB-8C21-EB24-A7FE9880D9F9}"/>
              </a:ext>
            </a:extLst>
          </p:cNvPr>
          <p:cNvSpPr txBox="1"/>
          <p:nvPr/>
        </p:nvSpPr>
        <p:spPr>
          <a:xfrm>
            <a:off x="1930763" y="4316118"/>
            <a:ext cx="118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Avaliação de Desempenho</a:t>
            </a:r>
            <a:endParaRPr kumimoji="0" lang="pt-P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5858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B4B9ED3-689A-634D-60A4-20599E79C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EE55AF29-AB31-D71D-452F-58B8FB2A973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AA0F406-9559-F71B-C58A-0B360C2D88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20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0DFA024-922A-A8DD-8A0F-82B69BA30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A7B4C47C-09AC-ACCC-D3A6-5E085D545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2AFE1334-036F-7927-0EF6-BB1C70413EDE}"/>
              </a:ext>
            </a:extLst>
          </p:cNvPr>
          <p:cNvSpPr txBox="1"/>
          <p:nvPr/>
        </p:nvSpPr>
        <p:spPr>
          <a:xfrm>
            <a:off x="77068" y="-50123"/>
            <a:ext cx="391073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Avaliação de desempenho de </a:t>
            </a:r>
            <a:r>
              <a:rPr lang="pt-PT" b="1" dirty="0">
                <a:solidFill>
                  <a:schemeClr val="accent2"/>
                </a:solidFill>
              </a:rPr>
              <a:t>estratégias de controlo em ambiente de simulação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m 6" descr="Uma imagem com diagrama, file, Esquema, Desenho técnico&#10;&#10;Os conteúdos gerados por IA podem estar incorretos.">
            <a:extLst>
              <a:ext uri="{FF2B5EF4-FFF2-40B4-BE49-F238E27FC236}">
                <a16:creationId xmlns:a16="http://schemas.microsoft.com/office/drawing/2014/main" id="{7BF65D0D-F3FA-C4AD-A4D9-9FD7C4179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611" y="1656900"/>
            <a:ext cx="3612666" cy="139708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03FCE1A-2BAD-38BA-8F7E-0EB5F54E5A39}"/>
              </a:ext>
            </a:extLst>
          </p:cNvPr>
          <p:cNvSpPr txBox="1"/>
          <p:nvPr/>
        </p:nvSpPr>
        <p:spPr>
          <a:xfrm>
            <a:off x="0" y="636879"/>
            <a:ext cx="3841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dirty="0"/>
              <a:t>Controlo Ótimo</a:t>
            </a:r>
            <a:r>
              <a:rPr lang="pt-PT" sz="1600" b="1" dirty="0"/>
              <a:t>: </a:t>
            </a:r>
            <a:r>
              <a:rPr lang="pt-PT" sz="1600" dirty="0"/>
              <a:t>Teoria </a:t>
            </a:r>
            <a:r>
              <a:rPr lang="pt-PT" sz="1600" dirty="0" err="1"/>
              <a:t>vs</a:t>
            </a:r>
            <a:r>
              <a:rPr lang="pt-PT" sz="1600" dirty="0"/>
              <a:t> Prática</a:t>
            </a:r>
            <a:endParaRPr lang="pt-PT" sz="1600" u="sng" noProof="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FCB5AB3-F0EA-4CCA-729B-4B4755E2A3FE}"/>
              </a:ext>
            </a:extLst>
          </p:cNvPr>
          <p:cNvSpPr txBox="1"/>
          <p:nvPr/>
        </p:nvSpPr>
        <p:spPr>
          <a:xfrm>
            <a:off x="1507557" y="3053986"/>
            <a:ext cx="5540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noProof="0"/>
              <a:t>É necessário</a:t>
            </a:r>
            <a:endParaRPr lang="pt-PT" sz="1200" noProof="0" dirty="0"/>
          </a:p>
        </p:txBody>
      </p:sp>
      <p:pic>
        <p:nvPicPr>
          <p:cNvPr id="13" name="Imagem 12" descr="Uma imagem com diagrama, file, Tipo de letra, Esquema&#10;&#10;Os conteúdos gerados por IA podem estar incorretos.">
            <a:extLst>
              <a:ext uri="{FF2B5EF4-FFF2-40B4-BE49-F238E27FC236}">
                <a16:creationId xmlns:a16="http://schemas.microsoft.com/office/drawing/2014/main" id="{A05FB751-1B7F-3AB3-B987-F04882D20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723" y="1802669"/>
            <a:ext cx="3426245" cy="1105632"/>
          </a:xfrm>
          <a:prstGeom prst="rect">
            <a:avLst/>
          </a:prstGeom>
        </p:spPr>
      </p:pic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D3E5D143-79EF-4079-CEC2-76EF90D0FBC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987799" y="2355443"/>
            <a:ext cx="1123812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946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B938C24-ED8D-D608-2AA8-EFFFFF659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DAE56E9B-F826-BC03-D9F0-4351DCCAD0BD}"/>
              </a:ext>
            </a:extLst>
          </p:cNvPr>
          <p:cNvSpPr/>
          <p:nvPr/>
        </p:nvSpPr>
        <p:spPr>
          <a:xfrm>
            <a:off x="1518141" y="4228370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00B050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BF603CD-DA64-0FB9-E6B8-895EBB890251}"/>
              </a:ext>
            </a:extLst>
          </p:cNvPr>
          <p:cNvSpPr txBox="1"/>
          <p:nvPr/>
        </p:nvSpPr>
        <p:spPr>
          <a:xfrm>
            <a:off x="1500158" y="4236051"/>
            <a:ext cx="398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00B050"/>
                </a:solidFill>
              </a:rPr>
              <a:t>OK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1ED268E4-A33B-05F5-2DB7-48118D4AD6F8}"/>
              </a:ext>
            </a:extLst>
          </p:cNvPr>
          <p:cNvSpPr/>
          <p:nvPr/>
        </p:nvSpPr>
        <p:spPr>
          <a:xfrm>
            <a:off x="1699480" y="2993125"/>
            <a:ext cx="2012613" cy="186689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4" name="Imagem 33" descr="Uma imagem com texto, diagrama, Gráfico, file&#10;&#10;Os conteúdos gerados por IA podem estar incorretos.">
            <a:extLst>
              <a:ext uri="{FF2B5EF4-FFF2-40B4-BE49-F238E27FC236}">
                <a16:creationId xmlns:a16="http://schemas.microsoft.com/office/drawing/2014/main" id="{0CF36DFE-27CD-F6F9-1BDD-95F7F09C9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983" y="831789"/>
            <a:ext cx="3340791" cy="4225028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8198BE5-C96D-4C7E-0060-47E6BA7AC4D1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2ADC6E50-9969-864F-4395-DAD65EFEAE91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6E3B833-6E9A-370E-3816-9D5A872057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3CAE6114-0E7D-0CEC-4935-7EAA64EEA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B7CAEB3D-73C5-B996-7688-EC5EB03A6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24" name="Imagem 23" descr="Uma imagem com Gráficos, design gráfico, captura de ecrã, Saturação de cores&#10;&#10;Os conteúdos gerados por IA podem estar incorretos.">
            <a:extLst>
              <a:ext uri="{FF2B5EF4-FFF2-40B4-BE49-F238E27FC236}">
                <a16:creationId xmlns:a16="http://schemas.microsoft.com/office/drawing/2014/main" id="{F7276136-A696-1486-921C-6DCB3900D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594751">
            <a:off x="5290634" y="2371121"/>
            <a:ext cx="1122020" cy="901477"/>
          </a:xfrm>
          <a:prstGeom prst="rect">
            <a:avLst/>
          </a:prstGeom>
        </p:spPr>
      </p:pic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C5947835-4601-21A8-74BF-CBD2F8A492A5}"/>
              </a:ext>
            </a:extLst>
          </p:cNvPr>
          <p:cNvCxnSpPr>
            <a:cxnSpLocks/>
          </p:cNvCxnSpPr>
          <p:nvPr/>
        </p:nvCxnSpPr>
        <p:spPr>
          <a:xfrm>
            <a:off x="3564527" y="2743382"/>
            <a:ext cx="943973" cy="0"/>
          </a:xfrm>
          <a:prstGeom prst="straightConnector1">
            <a:avLst/>
          </a:prstGeom>
          <a:ln w="127000">
            <a:solidFill>
              <a:srgbClr val="00B0F0">
                <a:alpha val="50000"/>
              </a:srgb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42C5F15-37B6-6F87-B6A1-52C9F020CD3B}"/>
              </a:ext>
            </a:extLst>
          </p:cNvPr>
          <p:cNvSpPr/>
          <p:nvPr/>
        </p:nvSpPr>
        <p:spPr>
          <a:xfrm>
            <a:off x="1944246" y="1509258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Ação Sísmica/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 de Referência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472AAE47-2686-A435-BBF0-188999B65B6A}"/>
              </a:ext>
            </a:extLst>
          </p:cNvPr>
          <p:cNvCxnSpPr>
            <a:cxnSpLocks/>
          </p:cNvCxnSpPr>
          <p:nvPr/>
        </p:nvCxnSpPr>
        <p:spPr>
          <a:xfrm flipH="1">
            <a:off x="2537651" y="1940408"/>
            <a:ext cx="2" cy="4719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A97E4E3-53EF-28A8-FCB2-D09B8BA74702}"/>
              </a:ext>
            </a:extLst>
          </p:cNvPr>
          <p:cNvSpPr/>
          <p:nvPr/>
        </p:nvSpPr>
        <p:spPr>
          <a:xfrm>
            <a:off x="1886519" y="3059578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Geração do Sinal Drive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884859-3C28-FCE8-9FF7-CFFE73F6B76C}"/>
              </a:ext>
            </a:extLst>
          </p:cNvPr>
          <p:cNvSpPr/>
          <p:nvPr/>
        </p:nvSpPr>
        <p:spPr>
          <a:xfrm>
            <a:off x="1846852" y="2406495"/>
            <a:ext cx="1381597" cy="41592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Identificação do Sistema</a:t>
            </a:r>
            <a:r>
              <a:rPr lang="pt-PT" sz="800" noProof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(Plataforma Sísmica + Estrutura)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8887AFA-8C80-94E3-D0DC-F30478C6DD1A}"/>
              </a:ext>
            </a:extLst>
          </p:cNvPr>
          <p:cNvSpPr/>
          <p:nvPr/>
        </p:nvSpPr>
        <p:spPr>
          <a:xfrm>
            <a:off x="1787619" y="3698693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Teste Sísmico</a:t>
            </a:r>
            <a:endParaRPr kumimoji="0" lang="pt-PT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33B5DE84-FB32-C52B-0437-F4E153AB9DC4}"/>
              </a:ext>
            </a:extLst>
          </p:cNvPr>
          <p:cNvCxnSpPr>
            <a:cxnSpLocks/>
          </p:cNvCxnSpPr>
          <p:nvPr/>
        </p:nvCxnSpPr>
        <p:spPr>
          <a:xfrm>
            <a:off x="2527870" y="3485393"/>
            <a:ext cx="0" cy="20368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FC6C4BE8-5976-75A4-3E8E-6D0993309E5B}"/>
              </a:ext>
            </a:extLst>
          </p:cNvPr>
          <p:cNvCxnSpPr>
            <a:cxnSpLocks/>
          </p:cNvCxnSpPr>
          <p:nvPr/>
        </p:nvCxnSpPr>
        <p:spPr>
          <a:xfrm>
            <a:off x="2527869" y="3978999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57A8B577-A0D3-0374-4A50-934039D34536}"/>
                  </a:ext>
                </a:extLst>
              </p:cNvPr>
              <p:cNvSpPr/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Testar</a:t>
                </a:r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Severidades </a:t>
                </a:r>
                <a14:m>
                  <m:oMath xmlns:m="http://schemas.openxmlformats.org/officeDocument/2006/math">
                    <m:r>
                      <a:rPr lang="pt-PT" sz="900" i="1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57A8B577-A0D3-0374-4A50-934039D34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30FC5829-50EF-11DC-2339-3CA6404A07DB}"/>
              </a:ext>
            </a:extLst>
          </p:cNvPr>
          <p:cNvCxnSpPr>
            <a:cxnSpLocks/>
          </p:cNvCxnSpPr>
          <p:nvPr/>
        </p:nvCxnSpPr>
        <p:spPr>
          <a:xfrm>
            <a:off x="2537651" y="2808890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Losango 20">
            <a:extLst>
              <a:ext uri="{FF2B5EF4-FFF2-40B4-BE49-F238E27FC236}">
                <a16:creationId xmlns:a16="http://schemas.microsoft.com/office/drawing/2014/main" id="{92A2A8DE-3DFA-9EF4-BA7D-0044C9DBD79A}"/>
              </a:ext>
            </a:extLst>
          </p:cNvPr>
          <p:cNvSpPr/>
          <p:nvPr/>
        </p:nvSpPr>
        <p:spPr>
          <a:xfrm>
            <a:off x="1796102" y="4250736"/>
            <a:ext cx="1439445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C69965E6-FB2C-19C1-DA9A-8BB6FDC25485}"/>
              </a:ext>
            </a:extLst>
          </p:cNvPr>
          <p:cNvCxnSpPr>
            <a:cxnSpLocks/>
          </p:cNvCxnSpPr>
          <p:nvPr/>
        </p:nvCxnSpPr>
        <p:spPr>
          <a:xfrm>
            <a:off x="3235549" y="4500784"/>
            <a:ext cx="3289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7FFD2881-5B3A-2D9E-1D9C-A9DB3944AB7D}"/>
              </a:ext>
            </a:extLst>
          </p:cNvPr>
          <p:cNvCxnSpPr>
            <a:cxnSpLocks/>
          </p:cNvCxnSpPr>
          <p:nvPr/>
        </p:nvCxnSpPr>
        <p:spPr>
          <a:xfrm flipV="1">
            <a:off x="3564527" y="3254381"/>
            <a:ext cx="0" cy="1246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D12528C6-1285-92B7-583E-C7D8E32BA9C8}"/>
              </a:ext>
            </a:extLst>
          </p:cNvPr>
          <p:cNvCxnSpPr>
            <a:cxnSpLocks/>
          </p:cNvCxnSpPr>
          <p:nvPr/>
        </p:nvCxnSpPr>
        <p:spPr>
          <a:xfrm flipH="1">
            <a:off x="3183297" y="3254381"/>
            <a:ext cx="3812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3C898A1-981A-C3D1-EFE7-D191E0F470A0}"/>
              </a:ext>
            </a:extLst>
          </p:cNvPr>
          <p:cNvSpPr/>
          <p:nvPr/>
        </p:nvSpPr>
        <p:spPr>
          <a:xfrm>
            <a:off x="3223694" y="4241072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FF000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D742310-1308-A26C-31E1-4BB2481216FA}"/>
              </a:ext>
            </a:extLst>
          </p:cNvPr>
          <p:cNvSpPr txBox="1"/>
          <p:nvPr/>
        </p:nvSpPr>
        <p:spPr>
          <a:xfrm>
            <a:off x="3173214" y="4237218"/>
            <a:ext cx="470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FF0000"/>
                </a:solidFill>
              </a:rPr>
              <a:t>NOK</a:t>
            </a:r>
          </a:p>
        </p:txBody>
      </p:sp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2A541E60-D34A-F0E2-529A-DBDC2C7F0B5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1"/>
            <a:endCxn id="19" idx="3"/>
          </p:cNvCxnSpPr>
          <p:nvPr/>
        </p:nvCxnSpPr>
        <p:spPr>
          <a:xfrm flipH="1">
            <a:off x="1517572" y="4510451"/>
            <a:ext cx="2785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Conexão reta 30">
            <a:extLst>
              <a:ext uri="{FF2B5EF4-FFF2-40B4-BE49-F238E27FC236}">
                <a16:creationId xmlns:a16="http://schemas.microsoft.com/office/drawing/2014/main" id="{F44C237D-9BD9-74FE-6926-9BA913FD8B5B}"/>
              </a:ext>
            </a:extLst>
          </p:cNvPr>
          <p:cNvCxnSpPr>
            <a:cxnSpLocks/>
          </p:cNvCxnSpPr>
          <p:nvPr/>
        </p:nvCxnSpPr>
        <p:spPr>
          <a:xfrm flipV="1">
            <a:off x="865427" y="1694678"/>
            <a:ext cx="0" cy="25370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9FFCE58E-E0F2-11D9-D5F4-D02B4F3DC4C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65427" y="1713728"/>
            <a:ext cx="10788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AD1DCD9-BC97-0A6B-3DB6-30EE79B1D5D6}"/>
              </a:ext>
            </a:extLst>
          </p:cNvPr>
          <p:cNvSpPr txBox="1"/>
          <p:nvPr/>
        </p:nvSpPr>
        <p:spPr>
          <a:xfrm>
            <a:off x="1930763" y="4316118"/>
            <a:ext cx="118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Avaliação de Desempenho</a:t>
            </a:r>
            <a:endParaRPr kumimoji="0" lang="pt-P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Arial"/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F7FE913E-7087-4CA3-7014-5EBC310869A3}"/>
              </a:ext>
            </a:extLst>
          </p:cNvPr>
          <p:cNvSpPr/>
          <p:nvPr/>
        </p:nvSpPr>
        <p:spPr>
          <a:xfrm>
            <a:off x="6063098" y="3868328"/>
            <a:ext cx="2755900" cy="6814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Processo iterativo de correção do sinal de drive aumenta intensidade até se atingir o desempenho desejado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062EFE5-565F-F96E-BFB9-539F297563BD}"/>
              </a:ext>
            </a:extLst>
          </p:cNvPr>
          <p:cNvSpPr txBox="1"/>
          <p:nvPr/>
        </p:nvSpPr>
        <p:spPr>
          <a:xfrm>
            <a:off x="91441" y="911482"/>
            <a:ext cx="4506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noProof="0" dirty="0"/>
              <a:t>Processo de Ensaios Sísmicos no LNEC</a:t>
            </a: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847D42E7-18B5-FD01-D445-8E33E67BD68B}"/>
              </a:ext>
            </a:extLst>
          </p:cNvPr>
          <p:cNvSpPr/>
          <p:nvPr/>
        </p:nvSpPr>
        <p:spPr>
          <a:xfrm>
            <a:off x="135655" y="1284000"/>
            <a:ext cx="1550633" cy="3576017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90DC3054-9BCD-FA5C-5D97-035E82984DB1}"/>
              </a:ext>
            </a:extLst>
          </p:cNvPr>
          <p:cNvSpPr/>
          <p:nvPr/>
        </p:nvSpPr>
        <p:spPr>
          <a:xfrm>
            <a:off x="1669815" y="1436401"/>
            <a:ext cx="1793224" cy="152854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42" name="Conexão: Curva 41">
            <a:extLst>
              <a:ext uri="{FF2B5EF4-FFF2-40B4-BE49-F238E27FC236}">
                <a16:creationId xmlns:a16="http://schemas.microsoft.com/office/drawing/2014/main" id="{B3DB9BDD-0665-6DA9-2286-AB4C24CF1F7E}"/>
              </a:ext>
            </a:extLst>
          </p:cNvPr>
          <p:cNvCxnSpPr>
            <a:cxnSpLocks/>
          </p:cNvCxnSpPr>
          <p:nvPr/>
        </p:nvCxnSpPr>
        <p:spPr>
          <a:xfrm>
            <a:off x="3741759" y="3785484"/>
            <a:ext cx="2316152" cy="442886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941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E0C6B8F-D946-2661-56D1-20C36DD20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98BD0176-7237-D9FC-CAE5-F939A008246D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6560120" y="2612870"/>
            <a:ext cx="9781" cy="8762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Rectangle 5">
            <a:extLst>
              <a:ext uri="{FF2B5EF4-FFF2-40B4-BE49-F238E27FC236}">
                <a16:creationId xmlns:a16="http://schemas.microsoft.com/office/drawing/2014/main" id="{F443C1A8-E76B-C054-6ED3-3B28FC57933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A067ED8-0E71-C21A-BDC6-6C487DD1C0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4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B53AA0FA-4D20-6D6D-2FBF-C1122F41F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F6A9FB1-8259-E0A5-9B8C-96A080AA4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4D68B21-CBF0-9C27-5F1B-0D8552C896F9}"/>
              </a:ext>
            </a:extLst>
          </p:cNvPr>
          <p:cNvSpPr/>
          <p:nvPr/>
        </p:nvSpPr>
        <p:spPr>
          <a:xfrm>
            <a:off x="5976496" y="1299708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Ação Sísmica/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 de Referência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BB84E865-1520-B4F8-5713-22C4AFB94AEB}"/>
              </a:ext>
            </a:extLst>
          </p:cNvPr>
          <p:cNvCxnSpPr>
            <a:cxnSpLocks/>
          </p:cNvCxnSpPr>
          <p:nvPr/>
        </p:nvCxnSpPr>
        <p:spPr>
          <a:xfrm flipH="1">
            <a:off x="6569901" y="1730858"/>
            <a:ext cx="2" cy="4719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154A3E66-3833-6C97-A885-C22FB567C823}"/>
              </a:ext>
            </a:extLst>
          </p:cNvPr>
          <p:cNvSpPr/>
          <p:nvPr/>
        </p:nvSpPr>
        <p:spPr>
          <a:xfrm>
            <a:off x="5918769" y="2850028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Geração do Sinal Drive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6181EF5-0EE1-FDB8-83C1-B168946BE674}"/>
              </a:ext>
            </a:extLst>
          </p:cNvPr>
          <p:cNvSpPr/>
          <p:nvPr/>
        </p:nvSpPr>
        <p:spPr>
          <a:xfrm>
            <a:off x="5879102" y="2196945"/>
            <a:ext cx="1381597" cy="41592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Identificação do Sistema</a:t>
            </a:r>
            <a:r>
              <a:rPr lang="pt-PT" sz="800" noProof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(Plataforma Sísmica + Estrutura)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CA57A62-CD02-B6FB-70A5-C7B8469DD160}"/>
              </a:ext>
            </a:extLst>
          </p:cNvPr>
          <p:cNvSpPr/>
          <p:nvPr/>
        </p:nvSpPr>
        <p:spPr>
          <a:xfrm>
            <a:off x="5819869" y="3489143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Teste Sísmico</a:t>
            </a:r>
            <a:endParaRPr kumimoji="0" lang="pt-PT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A314C03C-BCF4-8DDC-4A54-DF525C7721BB}"/>
              </a:ext>
            </a:extLst>
          </p:cNvPr>
          <p:cNvCxnSpPr>
            <a:cxnSpLocks/>
          </p:cNvCxnSpPr>
          <p:nvPr/>
        </p:nvCxnSpPr>
        <p:spPr>
          <a:xfrm>
            <a:off x="6560119" y="3769449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7DE860CC-77C5-B861-8849-4AF5ADCBD9A1}"/>
                  </a:ext>
                </a:extLst>
              </p:cNvPr>
              <p:cNvSpPr/>
              <p:nvPr/>
            </p:nvSpPr>
            <p:spPr>
              <a:xfrm>
                <a:off x="4245532" y="4041186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Testar</a:t>
                </a:r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Severidades </a:t>
                </a:r>
                <a14:m>
                  <m:oMath xmlns:m="http://schemas.openxmlformats.org/officeDocument/2006/math">
                    <m:r>
                      <a:rPr lang="pt-PT" sz="900" i="1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7DE860CC-77C5-B861-8849-4AF5ADCBD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532" y="4041186"/>
                <a:ext cx="1304290" cy="519430"/>
              </a:xfrm>
              <a:prstGeom prst="diamond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osango 20">
            <a:extLst>
              <a:ext uri="{FF2B5EF4-FFF2-40B4-BE49-F238E27FC236}">
                <a16:creationId xmlns:a16="http://schemas.microsoft.com/office/drawing/2014/main" id="{DF8A5922-EA8E-D0A7-B3DE-EA90107D9B11}"/>
              </a:ext>
            </a:extLst>
          </p:cNvPr>
          <p:cNvSpPr/>
          <p:nvPr/>
        </p:nvSpPr>
        <p:spPr>
          <a:xfrm>
            <a:off x="5828352" y="4041186"/>
            <a:ext cx="1439445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85823742-5E1B-FE00-7AD1-B3F7C3F64A96}"/>
              </a:ext>
            </a:extLst>
          </p:cNvPr>
          <p:cNvCxnSpPr>
            <a:cxnSpLocks/>
          </p:cNvCxnSpPr>
          <p:nvPr/>
        </p:nvCxnSpPr>
        <p:spPr>
          <a:xfrm>
            <a:off x="7267799" y="4291234"/>
            <a:ext cx="3289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864D85DB-B9E9-0E42-0A33-3895668382E8}"/>
              </a:ext>
            </a:extLst>
          </p:cNvPr>
          <p:cNvCxnSpPr>
            <a:cxnSpLocks/>
          </p:cNvCxnSpPr>
          <p:nvPr/>
        </p:nvCxnSpPr>
        <p:spPr>
          <a:xfrm flipV="1">
            <a:off x="7596777" y="3044831"/>
            <a:ext cx="0" cy="1246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49526BD6-C055-6D8A-796C-5C129CCCA82C}"/>
              </a:ext>
            </a:extLst>
          </p:cNvPr>
          <p:cNvCxnSpPr>
            <a:cxnSpLocks/>
          </p:cNvCxnSpPr>
          <p:nvPr/>
        </p:nvCxnSpPr>
        <p:spPr>
          <a:xfrm flipH="1">
            <a:off x="7215547" y="3044831"/>
            <a:ext cx="3812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4888117-2DCA-8263-2E48-4930B27BBC89}"/>
              </a:ext>
            </a:extLst>
          </p:cNvPr>
          <p:cNvSpPr/>
          <p:nvPr/>
        </p:nvSpPr>
        <p:spPr>
          <a:xfrm>
            <a:off x="7255944" y="4031522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FF000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13E42D6-D39A-33A1-EB62-BA0C2C0BA5C1}"/>
              </a:ext>
            </a:extLst>
          </p:cNvPr>
          <p:cNvSpPr txBox="1"/>
          <p:nvPr/>
        </p:nvSpPr>
        <p:spPr>
          <a:xfrm>
            <a:off x="7199114" y="4027668"/>
            <a:ext cx="470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FF0000"/>
                </a:solidFill>
              </a:rPr>
              <a:t>NOK</a:t>
            </a:r>
          </a:p>
        </p:txBody>
      </p:sp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B1AA70D7-C8FF-7770-F130-DF891C7ABDFD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>
            <a:off x="5549822" y="4300901"/>
            <a:ext cx="2785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01085042-C98D-3A38-24CC-D14F30687BB5}"/>
              </a:ext>
            </a:extLst>
          </p:cNvPr>
          <p:cNvSpPr/>
          <p:nvPr/>
        </p:nvSpPr>
        <p:spPr>
          <a:xfrm>
            <a:off x="5550391" y="4018820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00B050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EB7D4B7-BDE6-0619-6151-5F9F71389ED1}"/>
              </a:ext>
            </a:extLst>
          </p:cNvPr>
          <p:cNvSpPr txBox="1"/>
          <p:nvPr/>
        </p:nvSpPr>
        <p:spPr>
          <a:xfrm>
            <a:off x="5532408" y="4026501"/>
            <a:ext cx="398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00B050"/>
                </a:solidFill>
              </a:rPr>
              <a:t>OK</a:t>
            </a:r>
          </a:p>
        </p:txBody>
      </p:sp>
      <p:cxnSp>
        <p:nvCxnSpPr>
          <p:cNvPr id="31" name="Conexão reta 30">
            <a:extLst>
              <a:ext uri="{FF2B5EF4-FFF2-40B4-BE49-F238E27FC236}">
                <a16:creationId xmlns:a16="http://schemas.microsoft.com/office/drawing/2014/main" id="{8C519CA7-A0E4-3199-E7A4-82AAEAFEE8A5}"/>
              </a:ext>
            </a:extLst>
          </p:cNvPr>
          <p:cNvCxnSpPr>
            <a:cxnSpLocks/>
          </p:cNvCxnSpPr>
          <p:nvPr/>
        </p:nvCxnSpPr>
        <p:spPr>
          <a:xfrm flipV="1">
            <a:off x="4897677" y="1485128"/>
            <a:ext cx="0" cy="25370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2224C1CF-C80A-912D-CBFC-ED432FFFD07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897677" y="1504178"/>
            <a:ext cx="10788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BE56126-A274-E9B1-CEE5-C3B46EA9B7E1}"/>
              </a:ext>
            </a:extLst>
          </p:cNvPr>
          <p:cNvSpPr txBox="1"/>
          <p:nvPr/>
        </p:nvSpPr>
        <p:spPr>
          <a:xfrm>
            <a:off x="5963013" y="4106568"/>
            <a:ext cx="118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Avaliação de Desempenho</a:t>
            </a:r>
            <a:endParaRPr kumimoji="0" lang="pt-P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Arial"/>
            </a:endParaRPr>
          </a:p>
        </p:txBody>
      </p:sp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E6D3D0EA-DB95-43D1-80E0-5C6E876BC06D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89FB33A-D199-5F05-FE87-E2709E5D1C63}"/>
              </a:ext>
            </a:extLst>
          </p:cNvPr>
          <p:cNvSpPr txBox="1"/>
          <p:nvPr/>
        </p:nvSpPr>
        <p:spPr>
          <a:xfrm>
            <a:off x="279964" y="1119897"/>
            <a:ext cx="34014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/>
              <a:t>Garantir melhor desempenho da plataforma sísmica</a:t>
            </a:r>
          </a:p>
          <a:p>
            <a:endParaRPr lang="pt-P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Obtendo desempenho satisfatório na 1ª iteração de cada patamar de intensidade, reduzir/eliminar necessidade do processo iterativo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5447C73-4C88-AAC4-BA38-2C68D020CBB2}"/>
              </a:ext>
            </a:extLst>
          </p:cNvPr>
          <p:cNvSpPr txBox="1"/>
          <p:nvPr/>
        </p:nvSpPr>
        <p:spPr>
          <a:xfrm>
            <a:off x="243478" y="77921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Objetivos: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FF700CF-7B52-3AB6-DAA3-4254E58E6DAD}"/>
              </a:ext>
            </a:extLst>
          </p:cNvPr>
          <p:cNvSpPr/>
          <p:nvPr/>
        </p:nvSpPr>
        <p:spPr>
          <a:xfrm>
            <a:off x="5915152" y="2843042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Afinar Controlador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53580A5-EC82-0625-BE41-597C2514D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33" y="3414959"/>
            <a:ext cx="3336035" cy="1573912"/>
          </a:xfrm>
          <a:prstGeom prst="rect">
            <a:avLst/>
          </a:prstGeom>
          <a:ln>
            <a:noFill/>
          </a:ln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D9AF7EC-8EE5-89A5-E52E-C51A5161048D}"/>
              </a:ext>
            </a:extLst>
          </p:cNvPr>
          <p:cNvSpPr txBox="1"/>
          <p:nvPr/>
        </p:nvSpPr>
        <p:spPr>
          <a:xfrm>
            <a:off x="547856" y="3128163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Esquema de controlo adaptativo:</a:t>
            </a:r>
          </a:p>
        </p:txBody>
      </p:sp>
    </p:spTree>
    <p:extLst>
      <p:ext uri="{BB962C8B-B14F-4D97-AF65-F5344CB8AC3E}">
        <p14:creationId xmlns:p14="http://schemas.microsoft.com/office/powerpoint/2010/main" val="272005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 animBg="1"/>
      <p:bldP spid="27" grpId="0"/>
      <p:bldP spid="2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B5AD7D82-CCF9-89D2-4ECB-1B0AE248E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9077E86-9703-935D-9B59-7EFD554771A1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881AF90-ACD2-ED79-3E8A-5C152850AC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5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84F4943-F294-D0E4-EC8F-6CA6DF6C2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49771AF-7E7B-B57E-6DBD-6DC19CBE4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B232B54C-7EB0-7531-B686-3384825672C2}"/>
              </a:ext>
            </a:extLst>
          </p:cNvPr>
          <p:cNvSpPr txBox="1"/>
          <p:nvPr/>
        </p:nvSpPr>
        <p:spPr>
          <a:xfrm>
            <a:off x="77068" y="-50123"/>
            <a:ext cx="391073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Avaliação de desempenho de </a:t>
            </a:r>
            <a:r>
              <a:rPr lang="pt-PT" b="1" dirty="0">
                <a:solidFill>
                  <a:schemeClr val="accent2"/>
                </a:solidFill>
              </a:rPr>
              <a:t>estratégias de controlo em ambiente de simulação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10A9231-D08C-9904-0EF8-D02EF667D7F0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12" name="Imagem 11" descr="Uma imagem com texto, diagrama, captura de ecrã, Esquema&#10;&#10;Descrição gerada automaticamente">
            <a:extLst>
              <a:ext uri="{FF2B5EF4-FFF2-40B4-BE49-F238E27FC236}">
                <a16:creationId xmlns:a16="http://schemas.microsoft.com/office/drawing/2014/main" id="{E29087FF-F85C-2F52-8603-A078B26DA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838" y="1378162"/>
            <a:ext cx="5571308" cy="290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80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1F9CBE0-E714-5858-544F-915B0D484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D87AD508-F59E-5822-E69A-FC896EDFB35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26BF7E6-0DEA-03A4-CEB9-AF77BC51E3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6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36BEBF1-64AA-8BBD-BF3F-030A28132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2838E0F-32D4-1DF5-C65A-E933B087D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EEE4F937-819C-4966-28E0-961EE261560C}"/>
              </a:ext>
            </a:extLst>
          </p:cNvPr>
          <p:cNvSpPr txBox="1"/>
          <p:nvPr/>
        </p:nvSpPr>
        <p:spPr>
          <a:xfrm>
            <a:off x="77068" y="-50123"/>
            <a:ext cx="391073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Avaliação de desempenho de </a:t>
            </a:r>
            <a:r>
              <a:rPr lang="pt-PT" b="1" dirty="0">
                <a:solidFill>
                  <a:schemeClr val="accent2"/>
                </a:solidFill>
              </a:rPr>
              <a:t>estratégias de controlo em ambiente de simulação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m 7" descr="Uma imagem com texto, file, Tipo de letra, diagrama&#10;&#10;Os conteúdos gerados por IA podem estar incorretos.">
            <a:extLst>
              <a:ext uri="{FF2B5EF4-FFF2-40B4-BE49-F238E27FC236}">
                <a16:creationId xmlns:a16="http://schemas.microsoft.com/office/drawing/2014/main" id="{F1C21722-0474-2912-C9CD-7B3B877B8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17" y="1446742"/>
            <a:ext cx="8143765" cy="207369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BFF818C-BAA6-E5CB-67B0-6A42C08DE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055" y="1472142"/>
            <a:ext cx="6511888" cy="304208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CCE7AAE-18A7-B46C-4D16-DD1BBE9464E5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</p:spTree>
    <p:extLst>
      <p:ext uri="{BB962C8B-B14F-4D97-AF65-F5344CB8AC3E}">
        <p14:creationId xmlns:p14="http://schemas.microsoft.com/office/powerpoint/2010/main" val="422776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37B7AB8-B9DE-4A6A-0E58-DA1CD8D71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122A7F5C-E6BB-8B28-A048-F92569BD5444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E0EA838-6D6D-F131-B868-9DFBB566CB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7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C04163FE-D1C4-B617-D4A3-2345F9D6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5F8BAFC-E9CE-7177-0321-DB40903C0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7236D06A-B194-A90E-DACB-B9656DA29ECA}"/>
              </a:ext>
            </a:extLst>
          </p:cNvPr>
          <p:cNvSpPr txBox="1"/>
          <p:nvPr/>
        </p:nvSpPr>
        <p:spPr>
          <a:xfrm>
            <a:off x="77068" y="-50123"/>
            <a:ext cx="391073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Avaliação de desempenho de </a:t>
            </a:r>
            <a:r>
              <a:rPr lang="pt-PT" b="1" dirty="0">
                <a:solidFill>
                  <a:schemeClr val="accent2"/>
                </a:solidFill>
              </a:rPr>
              <a:t>estratégias de controlo em ambiente de simulação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0D1DDB6-8762-B26A-5CA1-832A3CB1EB54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2" name="Imagem 1" descr="Uma imagem com diagrama, file, Tipo de letra, Esquema&#10;&#10;Descrição gerada automaticamente">
            <a:extLst>
              <a:ext uri="{FF2B5EF4-FFF2-40B4-BE49-F238E27FC236}">
                <a16:creationId xmlns:a16="http://schemas.microsoft.com/office/drawing/2014/main" id="{79BF5668-4A4B-6394-5C9C-746AA5E5F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40" y="1457670"/>
            <a:ext cx="4386019" cy="1107556"/>
          </a:xfrm>
          <a:prstGeom prst="rect">
            <a:avLst/>
          </a:prstGeom>
        </p:spPr>
      </p:pic>
      <p:sp>
        <p:nvSpPr>
          <p:cNvPr id="10" name="Cruzada 9">
            <a:extLst>
              <a:ext uri="{FF2B5EF4-FFF2-40B4-BE49-F238E27FC236}">
                <a16:creationId xmlns:a16="http://schemas.microsoft.com/office/drawing/2014/main" id="{C3CF0163-5EB4-DE1C-8A19-02587FE23204}"/>
              </a:ext>
            </a:extLst>
          </p:cNvPr>
          <p:cNvSpPr/>
          <p:nvPr/>
        </p:nvSpPr>
        <p:spPr>
          <a:xfrm>
            <a:off x="4924649" y="1770740"/>
            <a:ext cx="486201" cy="481415"/>
          </a:xfrm>
          <a:prstGeom prst="plus">
            <a:avLst>
              <a:gd name="adj" fmla="val 460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CDAD351-0C8C-AA39-003F-04D9ECEB9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140" y="1358719"/>
            <a:ext cx="3063822" cy="130545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F0337AD-FFBD-5604-67BF-AD6508348B9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6258"/>
          <a:stretch>
            <a:fillRect/>
          </a:stretch>
        </p:blipFill>
        <p:spPr>
          <a:xfrm>
            <a:off x="107474" y="3013946"/>
            <a:ext cx="3809132" cy="143161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4F5A518-E5C9-528E-9DB5-1439D881CA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4846" y="2835105"/>
            <a:ext cx="4751682" cy="182811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2076F41-0223-5B9C-E94D-A25125C8701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5746"/>
          <a:stretch>
            <a:fillRect/>
          </a:stretch>
        </p:blipFill>
        <p:spPr>
          <a:xfrm>
            <a:off x="3884409" y="3013942"/>
            <a:ext cx="193506" cy="143161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96D0D931-6D85-388E-2842-2F63E2C9C7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0711" y="2848939"/>
            <a:ext cx="4705815" cy="79636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071CA5F-9475-898F-9F27-9BFC74382E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9592" y="3682083"/>
            <a:ext cx="3413186" cy="457989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D6B653A-E208-A7F7-CBBA-E8C4299E31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55794" y="4177555"/>
            <a:ext cx="3446984" cy="54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9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56EA457-F7BA-B33C-458F-B6525B67A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F6F6D77E-ABFF-2469-B63F-B5BBC19034B0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1133B65-B6EF-8C92-E48B-A17717380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8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D29EC40-16C5-B1DA-E801-79BEC09E6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583CEDCF-DE7C-A1FF-69FE-1BCE79144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BD2A316D-796C-7CD2-CB8B-F4A1836E9DC5}"/>
              </a:ext>
            </a:extLst>
          </p:cNvPr>
          <p:cNvSpPr txBox="1"/>
          <p:nvPr/>
        </p:nvSpPr>
        <p:spPr>
          <a:xfrm>
            <a:off x="77068" y="-50123"/>
            <a:ext cx="391073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Avaliação de desempenho de </a:t>
            </a:r>
            <a:r>
              <a:rPr lang="pt-PT" b="1" dirty="0">
                <a:solidFill>
                  <a:schemeClr val="accent2"/>
                </a:solidFill>
              </a:rPr>
              <a:t>estratégias de controlo em ambiente de simulação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15110AB-9583-1343-E956-A6B261B44372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2" name="Imagem 1" descr="Uma imagem com diagrama, file, Tipo de letra, Esquema&#10;&#10;Descrição gerada automaticamente">
            <a:extLst>
              <a:ext uri="{FF2B5EF4-FFF2-40B4-BE49-F238E27FC236}">
                <a16:creationId xmlns:a16="http://schemas.microsoft.com/office/drawing/2014/main" id="{75E35F7D-420C-78CC-E61B-1F86288D8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40" y="1457670"/>
            <a:ext cx="4386019" cy="1107556"/>
          </a:xfrm>
          <a:prstGeom prst="rect">
            <a:avLst/>
          </a:prstGeom>
        </p:spPr>
      </p:pic>
      <p:sp>
        <p:nvSpPr>
          <p:cNvPr id="10" name="Cruzada 9">
            <a:extLst>
              <a:ext uri="{FF2B5EF4-FFF2-40B4-BE49-F238E27FC236}">
                <a16:creationId xmlns:a16="http://schemas.microsoft.com/office/drawing/2014/main" id="{F57AC775-61B1-10EA-4D6C-6D9757C46AD2}"/>
              </a:ext>
            </a:extLst>
          </p:cNvPr>
          <p:cNvSpPr/>
          <p:nvPr/>
        </p:nvSpPr>
        <p:spPr>
          <a:xfrm>
            <a:off x="4924649" y="1770740"/>
            <a:ext cx="486201" cy="481415"/>
          </a:xfrm>
          <a:prstGeom prst="plus">
            <a:avLst>
              <a:gd name="adj" fmla="val 460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4F89655-A79A-0697-0CA3-A64D079B8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140" y="1358719"/>
            <a:ext cx="3063822" cy="1305455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D2BC482-1940-7B50-518C-07983145DE19}"/>
              </a:ext>
            </a:extLst>
          </p:cNvPr>
          <p:cNvSpPr/>
          <p:nvPr/>
        </p:nvSpPr>
        <p:spPr>
          <a:xfrm>
            <a:off x="1530350" y="1384119"/>
            <a:ext cx="7194550" cy="1305456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304DFF0D-61FA-01E2-61A4-E6608538BA56}"/>
              </a:ext>
            </a:extLst>
          </p:cNvPr>
          <p:cNvCxnSpPr>
            <a:cxnSpLocks/>
          </p:cNvCxnSpPr>
          <p:nvPr/>
        </p:nvCxnSpPr>
        <p:spPr>
          <a:xfrm flipH="1">
            <a:off x="4188079" y="2763126"/>
            <a:ext cx="250571" cy="50712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Imagem 21">
            <a:extLst>
              <a:ext uri="{FF2B5EF4-FFF2-40B4-BE49-F238E27FC236}">
                <a16:creationId xmlns:a16="http://schemas.microsoft.com/office/drawing/2014/main" id="{6DD93F0F-B75C-CA54-F864-550074F5C6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4158" y="3262503"/>
            <a:ext cx="767842" cy="4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96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50A11BD-E71B-4BB5-7B64-25515501E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4FB2C701-384B-C7BD-C39F-C5660899A7A4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13C590A-10F7-A685-A84C-E2DD59DE1F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9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34643FFD-99E7-1C45-5D1D-EF1EA2442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272379BE-36AB-138D-3F90-FD76861BB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FEEA3FA0-268B-9CB5-3ED1-887D7D5916AC}"/>
              </a:ext>
            </a:extLst>
          </p:cNvPr>
          <p:cNvSpPr txBox="1"/>
          <p:nvPr/>
        </p:nvSpPr>
        <p:spPr>
          <a:xfrm>
            <a:off x="77068" y="-50123"/>
            <a:ext cx="391073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Avaliação de desempenho de </a:t>
            </a:r>
            <a:r>
              <a:rPr lang="pt-PT" b="1" dirty="0">
                <a:solidFill>
                  <a:schemeClr val="accent2"/>
                </a:solidFill>
              </a:rPr>
              <a:t>estratégias de controlo em ambiente de simulação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EFF4F47-47EC-7AEC-7FBB-DFBAF0177F5E}"/>
              </a:ext>
            </a:extLst>
          </p:cNvPr>
          <p:cNvSpPr txBox="1"/>
          <p:nvPr/>
        </p:nvSpPr>
        <p:spPr>
          <a:xfrm>
            <a:off x="-63936" y="892492"/>
            <a:ext cx="3300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dirty="0"/>
              <a:t>Estrutura do controlador</a:t>
            </a:r>
            <a:endParaRPr lang="pt-PT" sz="1600" b="1" u="sng" noProof="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5F822FD-5C8C-9B63-5DFB-F4FFAB698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581" y="1111250"/>
            <a:ext cx="4572000" cy="182677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08D1D3B-D3F6-77AC-542D-596DA3782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901" y="1373740"/>
            <a:ext cx="2337300" cy="41959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82A058E3-1CC7-365B-E1D2-6676D117D12B}"/>
              </a:ext>
            </a:extLst>
          </p:cNvPr>
          <p:cNvSpPr txBox="1"/>
          <p:nvPr/>
        </p:nvSpPr>
        <p:spPr>
          <a:xfrm>
            <a:off x="445739" y="1380090"/>
            <a:ext cx="722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PIDF:</a:t>
            </a:r>
            <a:endParaRPr lang="pt-PT" sz="1600" b="1" noProof="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BF0EC09-3A3D-248C-1441-01133C1FC65A}"/>
              </a:ext>
            </a:extLst>
          </p:cNvPr>
          <p:cNvSpPr txBox="1"/>
          <p:nvPr/>
        </p:nvSpPr>
        <p:spPr>
          <a:xfrm>
            <a:off x="204938" y="2039386"/>
            <a:ext cx="3300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noProof="0" dirty="0"/>
              <a:t>Ganhos calculados com a função </a:t>
            </a:r>
            <a:r>
              <a:rPr lang="pt-PT" sz="1200" b="1" i="1" noProof="0" dirty="0" err="1"/>
              <a:t>pidtune</a:t>
            </a:r>
            <a:r>
              <a:rPr lang="pt-PT" sz="1200" i="1" noProof="0" dirty="0"/>
              <a:t> </a:t>
            </a:r>
            <a:r>
              <a:rPr lang="pt-PT" sz="1200" noProof="0" dirty="0"/>
              <a:t>da </a:t>
            </a:r>
            <a:r>
              <a:rPr lang="pt-PT" sz="1200" i="1" noProof="0" dirty="0" err="1"/>
              <a:t>Control</a:t>
            </a:r>
            <a:r>
              <a:rPr lang="pt-PT" sz="1200" i="1" noProof="0" dirty="0"/>
              <a:t> Systems </a:t>
            </a:r>
            <a:r>
              <a:rPr lang="pt-PT" sz="1200" i="1" noProof="0" dirty="0" err="1"/>
              <a:t>Toolbox</a:t>
            </a:r>
            <a:r>
              <a:rPr lang="pt-PT" sz="1200" dirty="0"/>
              <a:t> do </a:t>
            </a:r>
            <a:r>
              <a:rPr lang="pt-PT" sz="1200" i="1" dirty="0"/>
              <a:t>MATLAB</a:t>
            </a:r>
            <a:endParaRPr lang="pt-PT" sz="1200" i="1" noProof="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BB05F95-DA5B-4A4A-1E79-FF9674E74013}"/>
              </a:ext>
            </a:extLst>
          </p:cNvPr>
          <p:cNvSpPr txBox="1"/>
          <p:nvPr/>
        </p:nvSpPr>
        <p:spPr>
          <a:xfrm>
            <a:off x="288357" y="2891857"/>
            <a:ext cx="5540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noProof="0" dirty="0"/>
              <a:t>Objetivos do algoritmo: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noProof="0" dirty="0"/>
              <a:t>Estabilidade do anel fechado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/>
              <a:t>Desempenho: Bom seguimento da referência e rejeição de perturbações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/>
              <a:t>Robustez: Existe margem de ganho e margem de fase suficiente para lidar 	com erros de modelação e/ou alterações na dinâmica do sistema</a:t>
            </a:r>
            <a:endParaRPr lang="pt-PT" sz="1200" noProof="0" dirty="0"/>
          </a:p>
        </p:txBody>
      </p: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ECA6D663-EBC4-07F6-AA2F-2F3DBB0188F8}"/>
              </a:ext>
            </a:extLst>
          </p:cNvPr>
          <p:cNvCxnSpPr>
            <a:cxnSpLocks/>
          </p:cNvCxnSpPr>
          <p:nvPr/>
        </p:nvCxnSpPr>
        <p:spPr>
          <a:xfrm>
            <a:off x="1063529" y="2501051"/>
            <a:ext cx="208744" cy="39120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0389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668</Words>
  <Application>Microsoft Office PowerPoint</Application>
  <PresentationFormat>Apresentação no Ecrã (16:9)</PresentationFormat>
  <Paragraphs>121</Paragraphs>
  <Slides>20</Slides>
  <Notes>20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20</vt:i4>
      </vt:variant>
    </vt:vector>
  </HeadingPairs>
  <TitlesOfParts>
    <vt:vector size="26" baseType="lpstr">
      <vt:lpstr>Bebas Neue</vt:lpstr>
      <vt:lpstr>Arial</vt:lpstr>
      <vt:lpstr>Cambria Math</vt:lpstr>
      <vt:lpstr>Times New Roman</vt:lpstr>
      <vt:lpstr>Aptos Display</vt:lpstr>
      <vt:lpstr>Simple Light</vt:lpstr>
      <vt:lpstr>Desenvolvimento de Estratégias de Controlo para Replicação de Sismos em  Plataforma Sísmica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afonso henrique</dc:creator>
  <cp:lastModifiedBy>Afonso Costa Henrique</cp:lastModifiedBy>
  <cp:revision>8</cp:revision>
  <dcterms:modified xsi:type="dcterms:W3CDTF">2025-11-20T18:52:27Z</dcterms:modified>
</cp:coreProperties>
</file>